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92940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3170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075537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837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033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11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450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3353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05247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4912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63255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BE9DB-C4F7-44B1-A103-B37E83BF520C}" type="datetimeFigureOut">
              <a:rPr lang="pl-PL" smtClean="0"/>
              <a:t>2016-09-29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25C97-E1FD-4B3B-BB5C-C8D044593B1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798623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Europäischer</a:t>
            </a:r>
            <a:r>
              <a:rPr lang="pl-PL" dirty="0" smtClean="0"/>
              <a:t> Tag der </a:t>
            </a:r>
            <a:r>
              <a:rPr lang="pl-PL" dirty="0" err="1" smtClean="0"/>
              <a:t>Sprachen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Zwonowice in Polen</a:t>
            </a:r>
          </a:p>
          <a:p>
            <a:r>
              <a:rPr lang="pl-PL" dirty="0" smtClean="0"/>
              <a:t>26.09.2016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464599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Wir </a:t>
            </a:r>
            <a:r>
              <a:rPr lang="pl-PL" dirty="0" err="1" smtClean="0"/>
              <a:t>haben</a:t>
            </a:r>
            <a:r>
              <a:rPr lang="pl-PL" dirty="0" smtClean="0"/>
              <a:t> </a:t>
            </a:r>
            <a:r>
              <a:rPr lang="pl-PL" dirty="0" err="1" smtClean="0"/>
              <a:t>schon</a:t>
            </a:r>
            <a:r>
              <a:rPr lang="pl-PL" dirty="0" smtClean="0"/>
              <a:t> </a:t>
            </a:r>
            <a:r>
              <a:rPr lang="pl-PL" dirty="0" err="1" smtClean="0"/>
              <a:t>verschieden</a:t>
            </a:r>
            <a:r>
              <a:rPr lang="pl-PL" dirty="0" smtClean="0"/>
              <a:t> </a:t>
            </a:r>
            <a:r>
              <a:rPr lang="pl-PL" dirty="0" err="1" smtClean="0"/>
              <a:t>Postkarten</a:t>
            </a:r>
            <a:r>
              <a:rPr lang="pl-PL" dirty="0" smtClean="0"/>
              <a:t> </a:t>
            </a:r>
            <a:r>
              <a:rPr lang="pl-PL" dirty="0" err="1" smtClean="0"/>
              <a:t>gekriegt</a:t>
            </a:r>
            <a:r>
              <a:rPr lang="pl-PL" dirty="0" smtClean="0"/>
              <a:t>….</a:t>
            </a:r>
            <a:endParaRPr lang="pl-PL" dirty="0"/>
          </a:p>
        </p:txBody>
      </p:sp>
      <p:pic>
        <p:nvPicPr>
          <p:cNvPr id="8194" name="Picture 2" descr="C:\Users\Franciszek\Desktop\zalaczniki\Obraz 0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4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und</a:t>
            </a:r>
            <a:r>
              <a:rPr lang="pl-PL" dirty="0" smtClean="0"/>
              <a:t> wir </a:t>
            </a:r>
            <a:r>
              <a:rPr lang="pl-PL" dirty="0" err="1" smtClean="0"/>
              <a:t>zeigen</a:t>
            </a:r>
            <a:r>
              <a:rPr lang="pl-PL" dirty="0" smtClean="0"/>
              <a:t> </a:t>
            </a:r>
            <a:r>
              <a:rPr lang="pl-PL" dirty="0" err="1" smtClean="0"/>
              <a:t>sie</a:t>
            </a:r>
            <a:r>
              <a:rPr lang="pl-PL" dirty="0" smtClean="0"/>
              <a:t> allen. </a:t>
            </a:r>
            <a:endParaRPr lang="pl-PL" dirty="0"/>
          </a:p>
        </p:txBody>
      </p:sp>
      <p:pic>
        <p:nvPicPr>
          <p:cNvPr id="10242" name="Picture 2" descr="C:\Users\Franciszek\Desktop\zalaczniki\Obraz 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426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DANKE UND HERZLICHE GRÜβE</a:t>
            </a:r>
            <a:endParaRPr lang="pl-PL" dirty="0"/>
          </a:p>
        </p:txBody>
      </p:sp>
      <p:pic>
        <p:nvPicPr>
          <p:cNvPr id="11266" name="Picture 2" descr="C:\Users\Franciszek\Desktop\2016-09-12 eTwinning\2016-09-22 nasza szkoła\nasza szkoła 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96" y="1600200"/>
            <a:ext cx="8003808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963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Der </a:t>
            </a:r>
            <a:r>
              <a:rPr lang="pl-PL" sz="2400" dirty="0" err="1" smtClean="0"/>
              <a:t>Schulleiter</a:t>
            </a:r>
            <a:r>
              <a:rPr lang="pl-PL" sz="2400" dirty="0" smtClean="0"/>
              <a:t> </a:t>
            </a:r>
            <a:r>
              <a:rPr lang="pl-PL" sz="2400" dirty="0" err="1" smtClean="0"/>
              <a:t>begrü</a:t>
            </a:r>
            <a:r>
              <a:rPr lang="pl-PL" sz="2400" dirty="0" smtClean="0"/>
              <a:t>βt die Schüler </a:t>
            </a:r>
            <a:endParaRPr lang="pl-PL" sz="2400" dirty="0"/>
          </a:p>
        </p:txBody>
      </p:sp>
      <p:pic>
        <p:nvPicPr>
          <p:cNvPr id="1026" name="Picture 2" descr="C:\Users\Franciszek\Desktop\zalaczniki\Obraz 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97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Die</a:t>
            </a:r>
            <a:r>
              <a:rPr lang="pl-PL" dirty="0" smtClean="0"/>
              <a:t> Kinder </a:t>
            </a:r>
            <a:r>
              <a:rPr lang="pl-PL" dirty="0" err="1" smtClean="0"/>
              <a:t>hören</a:t>
            </a:r>
            <a:r>
              <a:rPr lang="pl-PL" dirty="0" smtClean="0"/>
              <a:t> </a:t>
            </a:r>
            <a:r>
              <a:rPr lang="pl-PL" dirty="0" err="1" smtClean="0"/>
              <a:t>zu</a:t>
            </a:r>
            <a:r>
              <a:rPr lang="pl-PL" dirty="0" smtClean="0"/>
              <a:t>…</a:t>
            </a:r>
            <a:endParaRPr lang="pl-PL" dirty="0"/>
          </a:p>
        </p:txBody>
      </p:sp>
      <p:pic>
        <p:nvPicPr>
          <p:cNvPr id="2050" name="Picture 2" descr="C:\Users\Franciszek\Desktop\zalaczniki\Obraz 00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829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C:\Users\Franciszek\Desktop\zalaczniki\Obraz 0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209550"/>
            <a:ext cx="8583613" cy="643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918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Karolina </a:t>
            </a:r>
            <a:r>
              <a:rPr lang="pl-PL" dirty="0" err="1" smtClean="0"/>
              <a:t>und</a:t>
            </a:r>
            <a:r>
              <a:rPr lang="pl-PL" dirty="0" smtClean="0"/>
              <a:t> Alicja </a:t>
            </a:r>
            <a:r>
              <a:rPr lang="pl-PL" sz="4000" dirty="0" err="1" smtClean="0"/>
              <a:t>erz</a:t>
            </a:r>
            <a:r>
              <a:rPr lang="pl-PL" dirty="0" err="1" smtClean="0"/>
              <a:t>ählen</a:t>
            </a:r>
            <a:r>
              <a:rPr lang="pl-PL" dirty="0" smtClean="0"/>
              <a:t> </a:t>
            </a:r>
            <a:r>
              <a:rPr lang="pl-PL" dirty="0" err="1" smtClean="0"/>
              <a:t>über</a:t>
            </a:r>
            <a:r>
              <a:rPr lang="pl-PL" dirty="0" smtClean="0"/>
              <a:t> </a:t>
            </a:r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Geschichte</a:t>
            </a:r>
            <a:r>
              <a:rPr lang="pl-PL" dirty="0" smtClean="0"/>
              <a:t> des </a:t>
            </a:r>
            <a:r>
              <a:rPr lang="pl-PL" dirty="0" err="1"/>
              <a:t>e</a:t>
            </a:r>
            <a:r>
              <a:rPr lang="pl-PL" dirty="0" err="1" smtClean="0"/>
              <a:t>uropäischen</a:t>
            </a:r>
            <a:r>
              <a:rPr lang="pl-PL" dirty="0" smtClean="0"/>
              <a:t> </a:t>
            </a:r>
            <a:r>
              <a:rPr lang="pl-PL" dirty="0" err="1" smtClean="0"/>
              <a:t>Tages</a:t>
            </a:r>
            <a:r>
              <a:rPr lang="pl-PL" dirty="0" smtClean="0"/>
              <a:t> der </a:t>
            </a:r>
            <a:r>
              <a:rPr lang="pl-PL" dirty="0" err="1" smtClean="0"/>
              <a:t>Sprachen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098" name="Picture 2" descr="C:\Users\Franciszek\Desktop\zalaczniki\Obraz 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844824"/>
            <a:ext cx="3394472" cy="4281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41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5122" name="Picture 2" descr="C:\Users\Franciszek\Desktop\zalaczniki\Obraz 0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84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Wir </a:t>
            </a:r>
            <a:r>
              <a:rPr lang="pl-PL" b="1" dirty="0" err="1" smtClean="0"/>
              <a:t>stellen</a:t>
            </a:r>
            <a:r>
              <a:rPr lang="pl-PL" b="1" dirty="0"/>
              <a:t> </a:t>
            </a:r>
            <a:r>
              <a:rPr lang="pl-PL" b="1" dirty="0" err="1" smtClean="0"/>
              <a:t>das</a:t>
            </a:r>
            <a:r>
              <a:rPr lang="pl-PL" b="1" dirty="0" smtClean="0"/>
              <a:t> Projekt „Im Spiegel der </a:t>
            </a:r>
            <a:r>
              <a:rPr lang="pl-PL" b="1" dirty="0" err="1" smtClean="0"/>
              <a:t>Sprachen</a:t>
            </a:r>
            <a:r>
              <a:rPr lang="pl-PL" b="1" dirty="0" smtClean="0"/>
              <a:t>” </a:t>
            </a:r>
            <a:r>
              <a:rPr lang="pl-PL" b="1" dirty="0" err="1" smtClean="0"/>
              <a:t>vor</a:t>
            </a:r>
            <a:r>
              <a:rPr lang="pl-PL" b="1" dirty="0" smtClean="0"/>
              <a:t>.</a:t>
            </a:r>
            <a:br>
              <a:rPr lang="pl-PL" b="1" dirty="0" smtClean="0"/>
            </a:br>
            <a:endParaRPr lang="pl-PL" dirty="0"/>
          </a:p>
        </p:txBody>
      </p:sp>
      <p:pic>
        <p:nvPicPr>
          <p:cNvPr id="6146" name="Picture 2" descr="C:\Users\Franciszek\Desktop\zalaczniki\Obraz 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34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 err="1" smtClean="0"/>
              <a:t>Die</a:t>
            </a:r>
            <a:r>
              <a:rPr lang="pl-PL" dirty="0" smtClean="0"/>
              <a:t> </a:t>
            </a:r>
            <a:r>
              <a:rPr lang="pl-PL" dirty="0" err="1" smtClean="0"/>
              <a:t>Seite</a:t>
            </a:r>
            <a:r>
              <a:rPr lang="pl-PL" dirty="0" smtClean="0"/>
              <a:t> </a:t>
            </a:r>
            <a:r>
              <a:rPr lang="pl-PL" dirty="0" err="1" smtClean="0"/>
              <a:t>k</a:t>
            </a:r>
            <a:r>
              <a:rPr lang="pl-PL" dirty="0" err="1"/>
              <a:t>ö</a:t>
            </a:r>
            <a:r>
              <a:rPr lang="pl-PL" dirty="0" err="1" smtClean="0"/>
              <a:t>nnt</a:t>
            </a:r>
            <a:r>
              <a:rPr lang="pl-PL" dirty="0" smtClean="0"/>
              <a:t> </a:t>
            </a:r>
            <a:r>
              <a:rPr lang="pl-PL" dirty="0" err="1" smtClean="0"/>
              <a:t>ihr</a:t>
            </a:r>
            <a:r>
              <a:rPr lang="pl-PL" dirty="0" smtClean="0"/>
              <a:t> </a:t>
            </a:r>
            <a:r>
              <a:rPr lang="pl-PL" dirty="0" err="1" smtClean="0"/>
              <a:t>auch</a:t>
            </a:r>
            <a:r>
              <a:rPr lang="pl-PL" dirty="0" smtClean="0"/>
              <a:t> </a:t>
            </a:r>
            <a:r>
              <a:rPr lang="pl-PL" dirty="0" err="1" smtClean="0"/>
              <a:t>bestimmt</a:t>
            </a:r>
            <a:r>
              <a:rPr lang="pl-PL" dirty="0" smtClean="0"/>
              <a:t>?</a:t>
            </a:r>
            <a:endParaRPr lang="pl-PL" dirty="0"/>
          </a:p>
        </p:txBody>
      </p:sp>
      <p:pic>
        <p:nvPicPr>
          <p:cNvPr id="9218" name="Picture 2" descr="C:\Users\Franciszek\Desktop\zalaczniki\Obraz 0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218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7170" name="Picture 2" descr="C:\Users\Franciszek\Desktop\zalaczniki\Obraz 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477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Click="0" advTm="3000">
        <p14:shred/>
      </p:transition>
    </mc:Choice>
    <mc:Fallback>
      <p:transition spd="slow" advClick="0" advTm="3000">
        <p:fade/>
      </p:transition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50</Words>
  <Application>Microsoft Office PowerPoint</Application>
  <PresentationFormat>Pokaz na ekranie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Europäischer Tag der Sprachen</vt:lpstr>
      <vt:lpstr>Der Schulleiter begrüβt die Schüler </vt:lpstr>
      <vt:lpstr>Die Kinder hören zu…</vt:lpstr>
      <vt:lpstr>Prezentacja programu PowerPoint</vt:lpstr>
      <vt:lpstr>Karolina und Alicja erzählen über die Geschichte des europäischen Tages der Sprachen </vt:lpstr>
      <vt:lpstr>Prezentacja programu PowerPoint</vt:lpstr>
      <vt:lpstr> Wir stellen das Projekt „Im Spiegel der Sprachen” vor. </vt:lpstr>
      <vt:lpstr>Die Seite könnt ihr auch bestimmt?</vt:lpstr>
      <vt:lpstr>Prezentacja programu PowerPoint</vt:lpstr>
      <vt:lpstr>Wir haben schon verschieden Postkarten gekriegt….</vt:lpstr>
      <vt:lpstr>und wir zeigen sie allen. </vt:lpstr>
      <vt:lpstr> DANKE UND HERZLICHE GRÜβE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Europäischer Tag der Sprachen</dc:title>
  <dc:creator>Franciszek</dc:creator>
  <cp:lastModifiedBy>Franciszek</cp:lastModifiedBy>
  <cp:revision>5</cp:revision>
  <dcterms:created xsi:type="dcterms:W3CDTF">2016-09-29T05:41:16Z</dcterms:created>
  <dcterms:modified xsi:type="dcterms:W3CDTF">2016-09-29T06:45:39Z</dcterms:modified>
</cp:coreProperties>
</file>