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FF7A-30A0-4F3C-B83F-D07C5BFB1181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9A5B-8FE3-4AE7-8186-C85FC712C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19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FF7A-30A0-4F3C-B83F-D07C5BFB1181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9A5B-8FE3-4AE7-8186-C85FC712C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66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FF7A-30A0-4F3C-B83F-D07C5BFB1181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9A5B-8FE3-4AE7-8186-C85FC712C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58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FF7A-30A0-4F3C-B83F-D07C5BFB1181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9A5B-8FE3-4AE7-8186-C85FC712C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32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FF7A-30A0-4F3C-B83F-D07C5BFB1181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9A5B-8FE3-4AE7-8186-C85FC712C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644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FF7A-30A0-4F3C-B83F-D07C5BFB1181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9A5B-8FE3-4AE7-8186-C85FC712C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199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FF7A-30A0-4F3C-B83F-D07C5BFB1181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9A5B-8FE3-4AE7-8186-C85FC712C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57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FF7A-30A0-4F3C-B83F-D07C5BFB1181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9A5B-8FE3-4AE7-8186-C85FC712C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63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FF7A-30A0-4F3C-B83F-D07C5BFB1181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9A5B-8FE3-4AE7-8186-C85FC712C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58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FF7A-30A0-4F3C-B83F-D07C5BFB1181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9A5B-8FE3-4AE7-8186-C85FC712C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04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FF7A-30A0-4F3C-B83F-D07C5BFB1181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79A5B-8FE3-4AE7-8186-C85FC712C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97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8FF7A-30A0-4F3C-B83F-D07C5BFB1181}" type="datetimeFigureOut">
              <a:rPr lang="pl-PL" smtClean="0"/>
              <a:t>2020-04-17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79A5B-8FE3-4AE7-8186-C85FC712C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62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635240" y="171450"/>
            <a:ext cx="47202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Kochani uczniowie i rodzice!</a:t>
            </a:r>
          </a:p>
          <a:p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Pozdrawiam was bardzo serdecznie. </a:t>
            </a:r>
            <a:endParaRPr lang="pl-PL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Dzięki 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Wam mój dzień jest lepszy, </a:t>
            </a:r>
            <a:endParaRPr lang="pl-PL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Wasz 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widok mnie uszczęśliwia. </a:t>
            </a:r>
            <a:endParaRPr lang="pl-PL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820917" y="525967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 nadzieję, </a:t>
            </a:r>
          </a:p>
          <a:p>
            <a:r>
              <a:rPr lang="pl-PL" sz="24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że wkrótce się spotkamy </a:t>
            </a:r>
            <a:endParaRPr lang="pl-PL" sz="2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947373" y="174111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Uważam, że wykonujecie </a:t>
            </a:r>
          </a:p>
          <a:p>
            <a:pPr algn="ctr"/>
            <a:r>
              <a:rPr lang="pl-P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niesamowitą pracę. </a:t>
            </a:r>
          </a:p>
          <a:p>
            <a:pPr algn="ctr"/>
            <a:r>
              <a:rPr lang="pl-P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Zauważam Wasze wysiłki </a:t>
            </a:r>
          </a:p>
          <a:p>
            <a:pPr algn="ctr"/>
            <a:r>
              <a:rPr lang="pl-P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są one powodem do dumy.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7242810" y="340640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Jestem pod wrażeniem, </a:t>
            </a:r>
          </a:p>
          <a:p>
            <a:pPr algn="ctr"/>
            <a:r>
              <a:rPr lang="pl-PL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gdy widzę z iloma rzeczami </a:t>
            </a:r>
          </a:p>
          <a:p>
            <a:pPr algn="ctr"/>
            <a:r>
              <a:rPr lang="pl-PL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sobie obecnie radzicie.</a:t>
            </a:r>
          </a:p>
        </p:txBody>
      </p:sp>
      <p:sp>
        <p:nvSpPr>
          <p:cNvPr id="6" name="Prostokąt 5"/>
          <p:cNvSpPr/>
          <p:nvPr/>
        </p:nvSpPr>
        <p:spPr>
          <a:xfrm>
            <a:off x="9286159" y="4702373"/>
            <a:ext cx="2582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jesteście sami! </a:t>
            </a:r>
            <a:endParaRPr lang="pl-PL" sz="2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41222" y="844092"/>
            <a:ext cx="6752731" cy="5064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ole tekstowe 1"/>
          <p:cNvSpPr txBox="1"/>
          <p:nvPr/>
        </p:nvSpPr>
        <p:spPr>
          <a:xfrm>
            <a:off x="5383530" y="5902268"/>
            <a:ext cx="5602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ZOBACZENIA</a:t>
            </a:r>
            <a:r>
              <a:rPr lang="pl-PL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pl-PL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91" y="1139608"/>
            <a:ext cx="6472133" cy="485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30" y="217171"/>
            <a:ext cx="1552575" cy="14287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5" y="217171"/>
            <a:ext cx="1552575" cy="14287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87" y="217171"/>
            <a:ext cx="15525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8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3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39" y="445770"/>
            <a:ext cx="4610703" cy="466344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834390"/>
            <a:ext cx="6096000" cy="456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73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73" y="0"/>
            <a:ext cx="4602816" cy="484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10" y="2294127"/>
            <a:ext cx="5368290" cy="4695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6659880" y="766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Czas szybko mija, </a:t>
            </a:r>
          </a:p>
          <a:p>
            <a:pPr algn="ctr"/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pogoda się zmienia, </a:t>
            </a:r>
          </a:p>
          <a:p>
            <a:pPr algn="ctr"/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ja przesyłam  wam pozdrowienia.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trzałka w dół 6"/>
          <p:cNvSpPr/>
          <p:nvPr/>
        </p:nvSpPr>
        <p:spPr>
          <a:xfrm>
            <a:off x="9465564" y="131571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219341" y="5023349"/>
            <a:ext cx="4658648" cy="958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Pozdrowienia dla wszystkich dzieci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Pani Joli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trzałka w górę 8"/>
          <p:cNvSpPr/>
          <p:nvPr/>
        </p:nvSpPr>
        <p:spPr>
          <a:xfrm rot="1802835">
            <a:off x="578154" y="494762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6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7010" y="885190"/>
            <a:ext cx="5709920" cy="428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3543064" y="171450"/>
            <a:ext cx="4145750" cy="1483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Pozdrowienia dla Pani Lazar </a:t>
            </a:r>
            <a:r>
              <a:rPr lang="pl-PL" sz="2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Pana </a:t>
            </a:r>
            <a:r>
              <a:rPr lang="pl-PL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Dyrektora </a:t>
            </a:r>
            <a:endParaRPr lang="pl-PL" sz="24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całej klasy 1</a:t>
            </a:r>
          </a:p>
        </p:txBody>
      </p:sp>
      <p:sp>
        <p:nvSpPr>
          <p:cNvPr id="4" name="Strzałka zakrzywiona w górę 3"/>
          <p:cNvSpPr/>
          <p:nvPr/>
        </p:nvSpPr>
        <p:spPr>
          <a:xfrm rot="19686702">
            <a:off x="3868318" y="2093380"/>
            <a:ext cx="2054811" cy="1110646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13" y="1634447"/>
            <a:ext cx="5371414" cy="4028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4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56210"/>
            <a:ext cx="4324350" cy="576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430530" y="560546"/>
            <a:ext cx="6096000" cy="24785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Pozdrawiam moją wychowawczynię </a:t>
            </a: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Panią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Jolantę Lazar, </a:t>
            </a: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oraz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koleżanki i kolegów z klasy. </a:t>
            </a: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zobaczenia! 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2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11438"/>
            <a:ext cx="7094220" cy="3990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2271688" y="1049773"/>
            <a:ext cx="6914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Tęsknię za Panią, za klasą i wszystkimi uczniami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52400"/>
            <a:ext cx="5029200" cy="670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90" y="393382"/>
            <a:ext cx="19050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137174" y="2331720"/>
            <a:ext cx="407515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Pozdrawiam serdecznie </a:t>
            </a:r>
          </a:p>
          <a:p>
            <a:pPr algn="ctr"/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wszystkich uczniów</a:t>
            </a:r>
          </a:p>
          <a:p>
            <a:pPr algn="ctr"/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nauczycieli naszej szkoły, </a:t>
            </a:r>
          </a:p>
          <a:p>
            <a:pPr algn="ctr"/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w szczególności moją klasę</a:t>
            </a:r>
          </a:p>
          <a:p>
            <a:pPr algn="ctr"/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moją  wychowawczynię ;-)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41391"/>
            <a:ext cx="4979671" cy="5013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19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141</Words>
  <Application>Microsoft Office PowerPoint</Application>
  <PresentationFormat>Niestandardowy</PresentationFormat>
  <Paragraphs>34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Jola Lazar</dc:creator>
  <cp:lastModifiedBy>nauczyciel_2</cp:lastModifiedBy>
  <cp:revision>12</cp:revision>
  <dcterms:created xsi:type="dcterms:W3CDTF">2020-04-16T10:03:24Z</dcterms:created>
  <dcterms:modified xsi:type="dcterms:W3CDTF">2020-04-17T09:34:05Z</dcterms:modified>
</cp:coreProperties>
</file>