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68" r:id="rId14"/>
    <p:sldId id="269" r:id="rId15"/>
    <p:sldId id="288" r:id="rId16"/>
    <p:sldId id="270" r:id="rId17"/>
    <p:sldId id="271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A988384-6EC3-4079-8245-A9BA7A4A0F83}" type="datetimeFigureOut">
              <a:rPr lang="pl-PL" smtClean="0"/>
              <a:pPr/>
              <a:t>2013-07-21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DCE03DC-32D5-4195-B508-EFB6A248CDB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8384-6EC3-4079-8245-A9BA7A4A0F83}" type="datetimeFigureOut">
              <a:rPr lang="pl-PL" smtClean="0"/>
              <a:pPr/>
              <a:t>2013-07-21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03DC-32D5-4195-B508-EFB6A248CDB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8384-6EC3-4079-8245-A9BA7A4A0F83}" type="datetimeFigureOut">
              <a:rPr lang="pl-PL" smtClean="0"/>
              <a:pPr/>
              <a:t>2013-07-21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03DC-32D5-4195-B508-EFB6A248CDB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A988384-6EC3-4079-8245-A9BA7A4A0F83}" type="datetimeFigureOut">
              <a:rPr lang="pl-PL" smtClean="0"/>
              <a:pPr/>
              <a:t>2013-07-21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CE03DC-32D5-4195-B508-EFB6A248CDB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A988384-6EC3-4079-8245-A9BA7A4A0F83}" type="datetimeFigureOut">
              <a:rPr lang="pl-PL" smtClean="0"/>
              <a:pPr/>
              <a:t>2013-07-21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DCE03DC-32D5-4195-B508-EFB6A248CDB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8384-6EC3-4079-8245-A9BA7A4A0F83}" type="datetimeFigureOut">
              <a:rPr lang="pl-PL" smtClean="0"/>
              <a:pPr/>
              <a:t>2013-07-21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03DC-32D5-4195-B508-EFB6A248CDB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8384-6EC3-4079-8245-A9BA7A4A0F83}" type="datetimeFigureOut">
              <a:rPr lang="pl-PL" smtClean="0"/>
              <a:pPr/>
              <a:t>2013-07-21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03DC-32D5-4195-B508-EFB6A248CDB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A988384-6EC3-4079-8245-A9BA7A4A0F83}" type="datetimeFigureOut">
              <a:rPr lang="pl-PL" smtClean="0"/>
              <a:pPr/>
              <a:t>2013-07-21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CE03DC-32D5-4195-B508-EFB6A248CDB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8384-6EC3-4079-8245-A9BA7A4A0F83}" type="datetimeFigureOut">
              <a:rPr lang="pl-PL" smtClean="0"/>
              <a:pPr/>
              <a:t>2013-07-21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03DC-32D5-4195-B508-EFB6A248CDB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A988384-6EC3-4079-8245-A9BA7A4A0F83}" type="datetimeFigureOut">
              <a:rPr lang="pl-PL" smtClean="0"/>
              <a:pPr/>
              <a:t>2013-07-21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CE03DC-32D5-4195-B508-EFB6A248CDB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A988384-6EC3-4079-8245-A9BA7A4A0F83}" type="datetimeFigureOut">
              <a:rPr lang="pl-PL" smtClean="0"/>
              <a:pPr/>
              <a:t>2013-07-21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CE03DC-32D5-4195-B508-EFB6A248CDB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A988384-6EC3-4079-8245-A9BA7A4A0F83}" type="datetimeFigureOut">
              <a:rPr lang="pl-PL" smtClean="0"/>
              <a:pPr/>
              <a:t>2013-07-21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DCE03DC-32D5-4195-B508-EFB6A248CDB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3-05-15-148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8838"/>
            <a:ext cx="9144000" cy="5138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3-05-15-15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8838"/>
            <a:ext cx="9144000" cy="5138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9512" y="404664"/>
            <a:ext cx="8677472" cy="60939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Obejrzenie </a:t>
            </a:r>
            <a:br>
              <a:rPr lang="pl-PL" sz="6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pl-PL" sz="6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filmu pt. „Korczak” </a:t>
            </a:r>
            <a:br>
              <a:rPr lang="pl-PL" sz="6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pl-PL" sz="6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przez </a:t>
            </a:r>
            <a:br>
              <a:rPr lang="pl-PL" sz="6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pl-PL" sz="6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uczniów klas </a:t>
            </a:r>
          </a:p>
          <a:p>
            <a:pPr algn="ctr"/>
            <a:r>
              <a:rPr lang="pl-PL" sz="6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IV - VI. </a:t>
            </a:r>
            <a:endParaRPr lang="pl-PL" sz="65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314" name="AutoShape 2" descr="data:image/jpeg;base64,/9j/4AAQSkZJRgABAQAAAQABAAD/2wBDAAkGBwgHBgkIBwgKCgkLDRYPDQwMDRsUFRAWIB0iIiAdHx8kKDQsJCYxJx8fLT0tMTU3Ojo6Iys/RD84QzQ5Ojf/2wBDAQoKCg0MDRoPDxo3JR8lNzc3Nzc3Nzc3Nzc3Nzc3Nzc3Nzc3Nzc3Nzc3Nzc3Nzc3Nzc3Nzc3Nzc3Nzc3Nzc3Nzf/wAARCAD/AMUDASIAAhEBAxEB/8QAHAABAAEFAQEAAAAAAAAAAAAAAAUBAgMEBgcI/8QANxAAAQQBAwMDAgUDBAAHAAAAAQACAxEEBRIhBjFBEyJRYXEUIzKBkQdCwRWhsdEzUmJygvDx/8QAGAEBAAMBAAAAAAAAAAAAAAAAAAECAwT/xAAhEQEBAAICAgMBAQEAAAAAAAAAAQIRAyESMRNBUSJScf/aAAwDAQACEQMRAD8A9xREQEREBERAREQEREBERAREQEREBERAREQEREBERAREQEREBERAREQEREBERAREQEREBERARFZK/wBNhdtLqF0O6C9Fjx5DNAyR0ZjLmg7HEWPvSyICIiAiIgIiICIiAiIgIiICIiAipaoXhotxoJsXIsDsqIdnX9ljOY2rDHfuq3ORPja20WtHkF7b9Pv9Vf8AiAK3NcP2SZw8azIrGysd2IV6sgSkRAREQEREBERAREQEREBERAREQFa94Y23Gh8lWTSNiBcSP38rG17ZmW5o7eVG0yLfxW9rjGOB2J8rWcZZJDdgXxZV7Cd52ih8KobI53YBv1XNnnb02xmlscfjvRr5WV/6iB8V2VrGk7j2NqpbQJAJKpNnte17RVfZXkg9iVha1xcCWkD7oS5rgNvCtKiyMj2t49oJWQFwbYqvhYCXABxAArnlZWuJFK8ulbGQSc0QQVeFiAtw+ArHP9IF7j25PK0xy/VdNlFjje2Roc02COCFetFVUREBERAREQEREBERAItUqhwqqyZ4ZG5xrgEoIfWJw6ZsYc0bRZsqmPqEdBspNjjcOVCTzCRznPILnWbCxtnjbHsAtx7UFy3O76dUwmnWxSRuZ7XA2r2uA4J48WudxMn0hsL/AH1wpTDmDm2f5KrtW4N1zw0GmgAqz1Pc3ngjssbpWncDxQ7rB+IDXD2/7psmLea62uAdf38K0vkFAELG18npmiLvxysbnudVhos+SrbR4ss0oDdp7+aSJjnHlxIHYq1wDG7n0T9FfCTu4IF9gp0M/taOTyVHa8C3EfMywYxuIA7hSJcCeaod1g1NofhyMJ5c0hXUntC9Ka0zKb6DmllH22KXUtXlun5LtKc+HLAbLFJujcXdwvSsTIbNAx7eNwurWkqeTH7jZRUBsKqsyEREBERAREQFS05VCO5UCpKjddym42nSyEXdNq67mlIn7rluvHgaFOfcdm19D6OCrnV8JuoR74dgLhs+nflR087GvBa7aQOKCi9ZzTD6e0ABx7HuFEwzyTTspzK5/uoLnkdTs8HJJFvkv/48hTuHmW3Y1psDueFy+kyMmLQWVZ5AvldJFGGRkhp3A1dcH7LK1bxbP4z0xI4lpH1WM5+94LqFGhaidS3NDizaCQQA53b/AGWlgZE28skbG+uCSTSjdTMHV4+ZZ2llEXySszjI4+5xJF1QtR+mPL225rDzYAr/ACVKxRhw/S8GvkUFfHdZZSQibM6Oye48eFlbuLNoe667E0rXxGJl/wBvgLBRMjXs2jbz91abV6b8cR8vvjmissrGvYfc3kVZWnHOSC4A3R48FWZjpBiuduAcBf2Wky0r4vM+tsx3r5WK+SpmEOjoVY7ru+hMt+foGNM94LqAPN2vL+svVmibmm2zxvLe/wCpq7j+mDnx6BC14c1rnEmzZP2Wv0V6E2qV6wxNH6geCsytGNERFKBERAREQD2VAflFQqBa73Ai6+Vz3VMBm0XLiY/a58Tmgn5rhdA800iwL+Vz2tPkkZTXAAd+VlnlptxzbxVmdmyxNfL+cA378+VdpUMswdN7mc12UuzFbjz5UMtNEUziPcOx5/yua1HqrGxJnR4MAlqxuceLWd8srrGN5qTdelaFhNjY0ulFgChYXQDHuID1XAtN96peF4nX+sYrgWMgIHgsUrD/AFTzgQMvCjIo2Y3EH/dUvDmfJj+u11nJdj5Je+QGiQABf/Ki5OosPEqbImDGnu0VZI+ig8nqWHPh/EY7LkDvjsfquYzsWSZ4zdRlDI5He0Dypx4v9LXPU6elQf1M0KFrX1O94HI2kAKa0/8Aqd09O0sdOYyebkaV4g9mml22JskxI7MtXM0uWeQenjFgoUHStB/3K2+LH6Y3K19F4nV2i5Y2Y+dE5xFjlSTDG9odHKHW0dj4XzrhaQIJC/Nx8yNo7yMALR+4tdnoc2Xp0jJNP1GTJxr90LjfH0VcpomP29abA4vq/oHX4VuXC92M4F272kEh3daem6mcrHiljrkXR8K/VNTjxWBjn/nPHETeXH9v+1nubNV5DkRZmo6+3S2XI1khoEWdtr1iM4XTelh2fL6MYpoDB5+gCgejNH2zZepSsHryzEBxNkC1PQMlzNSymzxv9CCo4y5vDyRyRfxdLbytppK6DrODrOMZMDIEzAea4LfoR4UuF5Z0diS6b/ULPxIyRA+Pftv6iv8Akr1JopaxhlO1yIilUREQEREFObQpSqoGtkbnNoUue12X8NgzzUCIml3tPPC6Odxa0kAH7rmeqR62nZELgNrmOHHdYcjp4e3kEupx6/k5uwmH1GNaW39SoXJxNM09uz0XzTEGmdq+5+Fj0VvoapOwFzXhrhVfVTkGi4epEuypXipOzTw75/lTdY1p7nXtyTp2ySBofiQ/Aa1zufi1Zk4WRNG6YCGaNnd8LrLfuO4XT6roeK3MfNA98ADt0bGxk+mfof2WjMzDxzFJUzchvsDrALiT3P8AKvMp9MrjlfaI6dxnZmSYBOI9/FeCu+6r6ZcelWCObe/H2uHej3vn7KC6B0kajrkk0j3QxY7rDWjl7r/4XscuHFl4ckLC0F8ZaAeb4Weec81sZfF88YWFO7GLoRI8u4EcXdw+SfhSs/TrYNEjy5DkOyXhwMDIq9N3FE8WQp1mhZ+lRuaxoGVhuLJYjdPb4c35BH8LPBm/ihWRDI1wPZjnAK95UTjlk7anQXTeruyI8nGkycNoHuMrbjk72CD47L0WbQsbFy2alC6KCWqnga6g4jyAtTRZRi4pnnf6OK0cukcfj/7wpbp/AgmfLqmRjhmXPI54Lm+5jDQaD8cAKnyeXtEwuPW2bGGfkxbcUNxcZ3JmePzHf+0dh9ysggZCHNjNuo7n7bc76klSc5c1o4J8Ahak7XsY57g8Aglx8LHK3bWSNHSMh2JoeTNEHvdE5ztv/mIUN0H1NquqZU8GpP3OcS+OxWz6KX6S3TaZkFzRRlcOOy1n6M2HqOKbS4w0Eh0jhdA+VtLqdos7Sug4Ujeo9SzZeSQxjSf5P+F2LOwtQ2nsf6sjhwHvLuf4/wAKYjBA57rbD05+ReiIrMxERAREQFQqqFBhlNA8WoPVGNdvbJGO3BLlNTGjdKD1aRxBaB34Btc3LXTwx4X1NhnTeqxNG4Bkrifot/ScmJkHovLGzxuO3caEgs1X8rZ/qRjhzGZDOXwuUdpxZlBj69kjQSHCxf2TcuE22nWTNmnOyJDHFiv2ntxx/Kh8nCOM8ZGY9r528shYdwb9XHwuhy8TEiiaWxM3EXtA4XO6tOfUixIgGmUj2t4r9kwv4jKXT0H+k+kEaTJlyBxMzye9cfK72HG/M705p4BPZRvSEUWHo8EcLto2AFvflTLmMY7fuNHz5WGWrfJHcmmpl6Zj5hcMqON9O9pJII+x8KAyOjgyUmHU8sNHO0hjyPsaXR6rIz8I8xE79pIO491w+H1w0T/hdQxzC8khr7NO5+VfG/hMNugwOmsKF8c88s2VKzlr8h1lp+g4A/hTUIjhYaAHPalE42rRZI3RNaefHZbU2UCAA2+aKzvJukw02ZpXe5wPtoKE13UBj6fMXy7dzdn6vJ4W7JnbWMNiuwFdlwPXur3HHhbnAH3Gh2KnD+sk61HS9E5Ri0meCWQDfIWtN2Oy6rHLyyOFjabVl1Va8q0maV/TsTcdzophM0tkaeQf+uV2ug6hqbogMqaJ9DktYWkro8VXYYzGx8Rc9gP8qRjFDlRWnTFzLsUpRu6uTZW2Ppz5siKg7cqqszEREBEVCUFVRxVL5VCLPKraRqzyc2B9Oyh9SaCfc7ij2CmMiIyAhpI+OVGZeMdjQ9xcKN0eVy57dXFp571hjCTSsiNoBk2cBec9OZI3Ox5i7dE62j/C9f1jT43MsNJBNbfovIdfwhpetxTRta2OU8j4Knj7nivldWVP6lmtxscue4bq9o44XI5Dnvac4yH1d9tH0UxrE8MkcUdAXQ4Cj9dz8cQMgga32ACq+ivxyxOV3EvovWOoNdExsjKZ/a81a67L6/kMEeJprYpss8vdJJTGf9leMPkc42atUZJtfZF/RWvBjbtlOa+q930nUeocxr4dRbiEOA2yQ3bR57rZ1HRMfJxXQuxg+hwd3IXnOg6/m42FeHmBotrQ2Q/pFclZ9W601rDlfFJ6LwHFpe0cE9/3WN4ra1mU0nsDFy+n8umW/EkP939i6uGeWRjj7eRfBXHaN1Vi6vh+lk/lzlpBI7Ero9MzI34zSe7RRN91hy45T2vj3NsmXO+LGJJIDKIAHZcHrMrMqF+W9/6pfY0jvSnOp9bjdhHEw5PzpH7R5Nc2uOysqZ2BFgC97ZAW88uIK24cNTamd03+n89j8X8KSQXS76s/HZei6AYvTbva8iuOKXjel1/qTSbBEpJBcvX9A90YLWgAOPcdgt8ppTG7dhpx9JwfQ2kdvgqdxyTGCe55UBp0riRcfFcGlP49lvIpWwZcjJzyrkRaMRERAREQUKpYVSFThVqWKRzQeVo5MjDxfH0Ug+MOHIWjmwNdHtDqPZY8m2vHZtzOqSgvIq2gX2Xlf9QcM+kZYw643buR4petaljxw+0vu+QdvK4rq7Fjnw3tjL3OewggN7rHC2ZOnKbxeRyZchYATZA4NrSducST3KzyRuY9zHAgg1SxlpJ4Fld0cltvtj2PFEtNfZHNc4k7Tz4pb8GXk4wAaA4DsHC1K6fqudPvbHiY7yGFxIiFgBRlllPUTMZftAQw5T7bFHKd3BDb5WSWHMaNszZAO43L0BumZ0OmuyJWgObG2RzGtA9p7rIzFxMrEyBhOY57Yg4EgXz/APiznJl9tPjmvbzWGWaB4MZLT9FP4Wo5zMdojne3wWg97VNe0sY8nqQyNoV6jb5aaWgx7o3FzgbAG76/VW6yis3hdJzBJlwn5Esp9eF5DGkdr7n/AJWjqOaZJw5gLTG47HeaqlptkcPU57kdj8rd0HR8vW9SgxoY3OBdTiB2HlJjJ2ZZbSP+iSjph+rlr2uErWjwC0+f5U/0N1O/Dnbh55aYD2eRyPuux640yLSOgG6e1oDjIxoAHJN2V5VDA4OsssD5U9fZNz0+iNPljnjjkbJG5h5Gxw7Kaj7LxnonqSbSZI4Mr34riOPLPqvX8LKhy4GzY72vjcLBCiTVV5I2kRFdkIiICIiAVaeFcqFQlY4kt4C1ZrAstsrbIJta0wJFA+FlnF8ELmNL3lr2+LFLm9VgDmgEBp+y6iZjgalcAXdjSgNRxxK8DcSweVz67de+ninVmAMXU5HxH8t/P7qDa0lwLfJXpvVOiieJ+wEltke1efHHdBIC5n6Da68Luac+eOrtTHa0+pG5238shpI8rqOljEwPhdZdLiujafrfP+y51rT6bnFnua/gnwCpHS8/8HJBI6PcWSO215JHlM50nF2Wo6nhxyPwC15k9Brb3We3/YV0YxI2etpkbGyGOnsNkOcD2+i5fKfJJ1BjyOidGQ38y3WDzf8AlTAMcJymsmDLlaWiz5/dZWNIjNafBqLZptojmHtcw/3A9lzD5PyxuNuaNosX+ylNRyi10sLyxwc4/wDh8EEdlDY8MuQ/Yy3PPwtMZqKZ2b0rhY8uTM2OFriXHwLX0H/Tjps6JpDJZWXkSHc40oT+mfQbMSCPUdTaTM7lrD4XqNMjZtqmgfwp99s7080/qjmyzT4eEKLGEyPA5N9guKxMOSSXaI/ZxZpdNq7natrGZlN2mL1NrDu8DhIMR0TbY5o3C78qty7dOOHSGbgyQhziWg88X4U30zq2VpeQC2Rxi/uYborej0wSNBkc2ysmPprBvAaSBzwUmStwd7p2q4+bE1zHU4+CKW+DfZcz03jubGwkDbV8cldMOAry7c3JjJelURFZQREQERCootcsTrokrKVY+qurNKmU2tGhmsBYC4XXgKBy4/y3VQPwujkNt/SQ5c1rubHggvneW2LHayfssdbrowvTnNTYBufIQxrR7iuM6g0h2QyHKhjO2VpoVVkH/pbWvajlanK4EOZjtPtZfJ+67PQNLdq/S4iIa2aF1xEjsVrJpN1XjskMkUz43t7EcE/Ckg1gjxmxMi3Pd6hcBZBtdlmaG3Mmc2RjWTD2uBbXKhcjpzMw2vaGOcLoOaFMu/autIqRxmnZI2d7nPaWPofpPf8Awo3IynEAucS8O57qQdi5MWSNrHB5/wDSpXQujcvVcsB8cjGk+4lqnqJt/HMYGk5WpSD0WE2eSPJtewdD9AQaaxmTmG5TyAfC6Ppzo3B0eFm0bn8EuI8rpDG3btsgUq6uX/Gdyk9LY42wtAaVF9U5rsLS5fRI9eX2M+5UuQ1rbJsfK47WsgahrTcccxY45o/3HurZXxhx4+WW0XpemNixWiy9xrspA4OPG9m7c6iVIQwxgltdvvZWw2FhePbYHcbVi6dtVmMwjaGku4IoLcfjenjvDWC9tdu63oRECNsYHHws8wBZ+jvSvIxyz7U02IRY7AGhtNHZbio0ANACuWsjnyu6IiKUCIiAqEWqogtPCxTzsiYS8ho8klJ5iw7WN3OP8BaE2IZzume5x+L4H7LPK69L4Y79ovVNbe+Mt01nqO8yOBDR/wBrnJ9MnyHifJcZpDyS/sPsuy/AMEe1oLW/AC1smHbEdg4A7FY7rrx8ZOnmuuYzYQWubT3OA47LsegZfThMHN35XNawx+RlkEWGuPYeVPdKxyY0oe2xdEtdwaWs9RTKOp1LRIc6T1R+XMBW8Dv9wudmx5Q9zGvjnLePy3Aro+oMp8OhZEsJp7htab+eFyGgYAjkbIXAOWnhLGeNrbh6WOZK3cwRM7mxyux07TcfT4BFAwNA7n5PyqxflxRvPA7FbY7KJjIzzytULeFbtHkq89la4WFNVR+r5MeDgSzOPYe0X3PhQui4jXwieShI8W8/JWTWWjP1CPCH6Ixve76+ApfCwo4ImsHICxy/quiXwxa7Y2fpj7/JWaFgB5vv8LaMVH2gAfZXgNaKaLUzFW5rYY2tFgWs+2+6Acq5ayMbdgREUoEREBERAREQWloJuk2q5FGjawtUfqx9LEkdXZqk1EdQHdjekLG48lVuLTjt8nGYWBJlSSPdfcm/quh0jT6NltkNAI+VsaXhuiicdp93NKUw49skn2CjXbXLPURHVMBGkem0EsL2k/TlYdBwyI2W3xXPdTOtRiTDMddyE0rH9KKzd0tGe/52t1mf8NgO2n3VQCaRmevA1krh6rQLCyZmF+JmYSRtb3CuZgtjd6kftd9AiP58dNwrFkyCGF73GgBdq9hJHu7rBlM9dzI/F25RfSknaO03E/VPJZklduNqYaAAjI2sFAcK6lXHHXa2efktq1bIHGg0D7/CyUqq2ldrWimgK5EUoEREBERAREQEREBERAUfnYb8iaNwrY3uPKkERMurtjiZtYBXCq1oBJ+VeqVwaUaNsEsfqvaD2byszW7RQVGtruVepLVEVVQkgGhaIWucAEYwCyO5WtHDM6d0krxR/S0eFthE3pVERE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16" name="AutoShape 4" descr="data:image/jpeg;base64,/9j/4AAQSkZJRgABAQAAAQABAAD/2wBDAAkGBwgHBgkIBwgKCgkLDRYPDQwMDRsUFRAWIB0iIiAdHx8kKDQsJCYxJx8fLT0tMTU3Ojo6Iys/RD84QzQ5Ojf/2wBDAQoKCg0MDRoPDxo3JR8lNzc3Nzc3Nzc3Nzc3Nzc3Nzc3Nzc3Nzc3Nzc3Nzc3Nzc3Nzc3Nzc3Nzc3Nzc3Nzc3Nzf/wAARCAD/AMUDASIAAhEBAxEB/8QAHAABAAEFAQEAAAAAAAAAAAAAAAUBAgMEBgcI/8QANxAAAQQBAwMDAgUDBAAHAAAAAQACAxEEBRIhBjFBEyJRYXEUIzKBkQdCwRWhsdEzUmJygvDx/8QAGAEBAAMBAAAAAAAAAAAAAAAAAAECAwT/xAAhEQEBAAICAgMBAQEAAAAAAAAAAQIRAyESMRNBUSJScf/aAAwDAQACEQMRAD8A9xREQEREBERAREQEREBERAREQEREBERAREQEREBERAREQEREBERAREQEREBERAREQEREBERARFZK/wBNhdtLqF0O6C9Fjx5DNAyR0ZjLmg7HEWPvSyICIiAiIgIiICIiAiIgIiICIiAipaoXhotxoJsXIsDsqIdnX9ljOY2rDHfuq3ORPja20WtHkF7b9Pv9Vf8AiAK3NcP2SZw8azIrGysd2IV6sgSkRAREQEREBERAREQEREBERAREQFa94Y23Gh8lWTSNiBcSP38rG17ZmW5o7eVG0yLfxW9rjGOB2J8rWcZZJDdgXxZV7Cd52ih8KobI53YBv1XNnnb02xmlscfjvRr5WV/6iB8V2VrGk7j2NqpbQJAJKpNnte17RVfZXkg9iVha1xcCWkD7oS5rgNvCtKiyMj2t49oJWQFwbYqvhYCXABxAArnlZWuJFK8ulbGQSc0QQVeFiAtw+ArHP9IF7j25PK0xy/VdNlFjje2Roc02COCFetFVUREBERAREQEREBERAItUqhwqqyZ4ZG5xrgEoIfWJw6ZsYc0bRZsqmPqEdBspNjjcOVCTzCRznPILnWbCxtnjbHsAtx7UFy3O76dUwmnWxSRuZ7XA2r2uA4J48WudxMn0hsL/AH1wpTDmDm2f5KrtW4N1zw0GmgAqz1Pc3ngjssbpWncDxQ7rB+IDXD2/7psmLea62uAdf38K0vkFAELG18npmiLvxysbnudVhos+SrbR4ss0oDdp7+aSJjnHlxIHYq1wDG7n0T9FfCTu4IF9gp0M/taOTyVHa8C3EfMywYxuIA7hSJcCeaod1g1NofhyMJ5c0hXUntC9Ka0zKb6DmllH22KXUtXlun5LtKc+HLAbLFJujcXdwvSsTIbNAx7eNwurWkqeTH7jZRUBsKqsyEREBERAREQFS05VCO5UCpKjddym42nSyEXdNq67mlIn7rluvHgaFOfcdm19D6OCrnV8JuoR74dgLhs+nflR087GvBa7aQOKCi9ZzTD6e0ABx7HuFEwzyTTspzK5/uoLnkdTs8HJJFvkv/48hTuHmW3Y1psDueFy+kyMmLQWVZ5AvldJFGGRkhp3A1dcH7LK1bxbP4z0xI4lpH1WM5+94LqFGhaidS3NDizaCQQA53b/AGWlgZE28skbG+uCSTSjdTMHV4+ZZ2llEXySszjI4+5xJF1QtR+mPL225rDzYAr/ACVKxRhw/S8GvkUFfHdZZSQibM6Oye48eFlbuLNoe667E0rXxGJl/wBvgLBRMjXs2jbz91abV6b8cR8vvjmissrGvYfc3kVZWnHOSC4A3R48FWZjpBiuduAcBf2Wky0r4vM+tsx3r5WK+SpmEOjoVY7ru+hMt+foGNM94LqAPN2vL+svVmibmm2zxvLe/wCpq7j+mDnx6BC14c1rnEmzZP2Wv0V6E2qV6wxNH6geCsytGNERFKBERAREQD2VAflFQqBa73Ai6+Vz3VMBm0XLiY/a58Tmgn5rhdA800iwL+Vz2tPkkZTXAAd+VlnlptxzbxVmdmyxNfL+cA378+VdpUMswdN7mc12UuzFbjz5UMtNEUziPcOx5/yua1HqrGxJnR4MAlqxuceLWd8srrGN5qTdelaFhNjY0ulFgChYXQDHuID1XAtN96peF4nX+sYrgWMgIHgsUrD/AFTzgQMvCjIo2Y3EH/dUvDmfJj+u11nJdj5Je+QGiQABf/Ki5OosPEqbImDGnu0VZI+ig8nqWHPh/EY7LkDvjsfquYzsWSZ4zdRlDI5He0Dypx4v9LXPU6elQf1M0KFrX1O94HI2kAKa0/8Aqd09O0sdOYyebkaV4g9mml22JskxI7MtXM0uWeQenjFgoUHStB/3K2+LH6Y3K19F4nV2i5Y2Y+dE5xFjlSTDG9odHKHW0dj4XzrhaQIJC/Nx8yNo7yMALR+4tdnoc2Xp0jJNP1GTJxr90LjfH0VcpomP29abA4vq/oHX4VuXC92M4F272kEh3daem6mcrHiljrkXR8K/VNTjxWBjn/nPHETeXH9v+1nubNV5DkRZmo6+3S2XI1khoEWdtr1iM4XTelh2fL6MYpoDB5+gCgejNH2zZepSsHryzEBxNkC1PQMlzNSymzxv9CCo4y5vDyRyRfxdLbytppK6DrODrOMZMDIEzAea4LfoR4UuF5Z0diS6b/ULPxIyRA+Pftv6iv8Akr1JopaxhlO1yIilUREQEREFObQpSqoGtkbnNoUue12X8NgzzUCIml3tPPC6Odxa0kAH7rmeqR62nZELgNrmOHHdYcjp4e3kEupx6/k5uwmH1GNaW39SoXJxNM09uz0XzTEGmdq+5+Fj0VvoapOwFzXhrhVfVTkGi4epEuypXipOzTw75/lTdY1p7nXtyTp2ySBofiQ/Aa1zufi1Zk4WRNG6YCGaNnd8LrLfuO4XT6roeK3MfNA98ADt0bGxk+mfof2WjMzDxzFJUzchvsDrALiT3P8AKvMp9MrjlfaI6dxnZmSYBOI9/FeCu+6r6ZcelWCObe/H2uHej3vn7KC6B0kajrkk0j3QxY7rDWjl7r/4XscuHFl4ckLC0F8ZaAeb4Weec81sZfF88YWFO7GLoRI8u4EcXdw+SfhSs/TrYNEjy5DkOyXhwMDIq9N3FE8WQp1mhZ+lRuaxoGVhuLJYjdPb4c35BH8LPBm/ihWRDI1wPZjnAK95UTjlk7anQXTeruyI8nGkycNoHuMrbjk72CD47L0WbQsbFy2alC6KCWqnga6g4jyAtTRZRi4pnnf6OK0cukcfj/7wpbp/AgmfLqmRjhmXPI54Lm+5jDQaD8cAKnyeXtEwuPW2bGGfkxbcUNxcZ3JmePzHf+0dh9ysggZCHNjNuo7n7bc76klSc5c1o4J8Ahak7XsY57g8Aglx8LHK3bWSNHSMh2JoeTNEHvdE5ztv/mIUN0H1NquqZU8GpP3OcS+OxWz6KX6S3TaZkFzRRlcOOy1n6M2HqOKbS4w0Eh0jhdA+VtLqdos7Sug4Ujeo9SzZeSQxjSf5P+F2LOwtQ2nsf6sjhwHvLuf4/wAKYjBA57rbD05+ReiIrMxERAREQFQqqFBhlNA8WoPVGNdvbJGO3BLlNTGjdKD1aRxBaB34Btc3LXTwx4X1NhnTeqxNG4Bkrifot/ScmJkHovLGzxuO3caEgs1X8rZ/qRjhzGZDOXwuUdpxZlBj69kjQSHCxf2TcuE22nWTNmnOyJDHFiv2ntxx/Kh8nCOM8ZGY9r528shYdwb9XHwuhy8TEiiaWxM3EXtA4XO6tOfUixIgGmUj2t4r9kwv4jKXT0H+k+kEaTJlyBxMzye9cfK72HG/M705p4BPZRvSEUWHo8EcLto2AFvflTLmMY7fuNHz5WGWrfJHcmmpl6Zj5hcMqON9O9pJII+x8KAyOjgyUmHU8sNHO0hjyPsaXR6rIz8I8xE79pIO491w+H1w0T/hdQxzC8khr7NO5+VfG/hMNugwOmsKF8c88s2VKzlr8h1lp+g4A/hTUIjhYaAHPalE42rRZI3RNaefHZbU2UCAA2+aKzvJukw02ZpXe5wPtoKE13UBj6fMXy7dzdn6vJ4W7JnbWMNiuwFdlwPXur3HHhbnAH3Gh2KnD+sk61HS9E5Ri0meCWQDfIWtN2Oy6rHLyyOFjabVl1Va8q0maV/TsTcdzophM0tkaeQf+uV2ug6hqbogMqaJ9DktYWkro8VXYYzGx8Rc9gP8qRjFDlRWnTFzLsUpRu6uTZW2Ppz5siKg7cqqszEREBEVCUFVRxVL5VCLPKraRqzyc2B9Oyh9SaCfc7ij2CmMiIyAhpI+OVGZeMdjQ9xcKN0eVy57dXFp571hjCTSsiNoBk2cBec9OZI3Ox5i7dE62j/C9f1jT43MsNJBNbfovIdfwhpetxTRta2OU8j4Knj7nivldWVP6lmtxscue4bq9o44XI5Dnvac4yH1d9tH0UxrE8MkcUdAXQ4Cj9dz8cQMgga32ACq+ivxyxOV3EvovWOoNdExsjKZ/a81a67L6/kMEeJprYpss8vdJJTGf9leMPkc42atUZJtfZF/RWvBjbtlOa+q930nUeocxr4dRbiEOA2yQ3bR57rZ1HRMfJxXQuxg+hwd3IXnOg6/m42FeHmBotrQ2Q/pFclZ9W601rDlfFJ6LwHFpe0cE9/3WN4ra1mU0nsDFy+n8umW/EkP939i6uGeWRjj7eRfBXHaN1Vi6vh+lk/lzlpBI7Ero9MzI34zSe7RRN91hy45T2vj3NsmXO+LGJJIDKIAHZcHrMrMqF+W9/6pfY0jvSnOp9bjdhHEw5PzpH7R5Nc2uOysqZ2BFgC97ZAW88uIK24cNTamd03+n89j8X8KSQXS76s/HZei6AYvTbva8iuOKXjel1/qTSbBEpJBcvX9A90YLWgAOPcdgt8ppTG7dhpx9JwfQ2kdvgqdxyTGCe55UBp0riRcfFcGlP49lvIpWwZcjJzyrkRaMRERAREQUKpYVSFThVqWKRzQeVo5MjDxfH0Ug+MOHIWjmwNdHtDqPZY8m2vHZtzOqSgvIq2gX2Xlf9QcM+kZYw643buR4petaljxw+0vu+QdvK4rq7Fjnw3tjL3OewggN7rHC2ZOnKbxeRyZchYATZA4NrSducST3KzyRuY9zHAgg1SxlpJ4Fld0cltvtj2PFEtNfZHNc4k7Tz4pb8GXk4wAaA4DsHC1K6fqudPvbHiY7yGFxIiFgBRlllPUTMZftAQw5T7bFHKd3BDb5WSWHMaNszZAO43L0BumZ0OmuyJWgObG2RzGtA9p7rIzFxMrEyBhOY57Yg4EgXz/APiznJl9tPjmvbzWGWaB4MZLT9FP4Wo5zMdojne3wWg97VNe0sY8nqQyNoV6jb5aaWgx7o3FzgbAG76/VW6yis3hdJzBJlwn5Esp9eF5DGkdr7n/AJWjqOaZJw5gLTG47HeaqlptkcPU57kdj8rd0HR8vW9SgxoY3OBdTiB2HlJjJ2ZZbSP+iSjph+rlr2uErWjwC0+f5U/0N1O/Dnbh55aYD2eRyPuux640yLSOgG6e1oDjIxoAHJN2V5VDA4OsssD5U9fZNz0+iNPljnjjkbJG5h5Gxw7Kaj7LxnonqSbSZI4Mr34riOPLPqvX8LKhy4GzY72vjcLBCiTVV5I2kRFdkIiICIiAVaeFcqFQlY4kt4C1ZrAstsrbIJta0wJFA+FlnF8ELmNL3lr2+LFLm9VgDmgEBp+y6iZjgalcAXdjSgNRxxK8DcSweVz67de+ninVmAMXU5HxH8t/P7qDa0lwLfJXpvVOiieJ+wEltke1efHHdBIC5n6Da68Luac+eOrtTHa0+pG5238shpI8rqOljEwPhdZdLiujafrfP+y51rT6bnFnua/gnwCpHS8/8HJBI6PcWSO215JHlM50nF2Wo6nhxyPwC15k9Brb3We3/YV0YxI2etpkbGyGOnsNkOcD2+i5fKfJJ1BjyOidGQ38y3WDzf8AlTAMcJymsmDLlaWiz5/dZWNIjNafBqLZptojmHtcw/3A9lzD5PyxuNuaNosX+ylNRyi10sLyxwc4/wDh8EEdlDY8MuQ/Yy3PPwtMZqKZ2b0rhY8uTM2OFriXHwLX0H/Tjps6JpDJZWXkSHc40oT+mfQbMSCPUdTaTM7lrD4XqNMjZtqmgfwp99s7080/qjmyzT4eEKLGEyPA5N9guKxMOSSXaI/ZxZpdNq7natrGZlN2mL1NrDu8DhIMR0TbY5o3C78qty7dOOHSGbgyQhziWg88X4U30zq2VpeQC2Rxi/uYborej0wSNBkc2ysmPprBvAaSBzwUmStwd7p2q4+bE1zHU4+CKW+DfZcz03jubGwkDbV8cldMOAry7c3JjJelURFZQREQERCootcsTrokrKVY+qurNKmU2tGhmsBYC4XXgKBy4/y3VQPwujkNt/SQ5c1rubHggvneW2LHayfssdbrowvTnNTYBufIQxrR7iuM6g0h2QyHKhjO2VpoVVkH/pbWvajlanK4EOZjtPtZfJ+67PQNLdq/S4iIa2aF1xEjsVrJpN1XjskMkUz43t7EcE/Ckg1gjxmxMi3Pd6hcBZBtdlmaG3Mmc2RjWTD2uBbXKhcjpzMw2vaGOcLoOaFMu/autIqRxmnZI2d7nPaWPofpPf8Awo3IynEAucS8O57qQdi5MWSNrHB5/wDSpXQujcvVcsB8cjGk+4lqnqJt/HMYGk5WpSD0WE2eSPJtewdD9AQaaxmTmG5TyAfC6Ppzo3B0eFm0bn8EuI8rpDG3btsgUq6uX/Gdyk9LY42wtAaVF9U5rsLS5fRI9eX2M+5UuQ1rbJsfK47WsgahrTcccxY45o/3HurZXxhx4+WW0XpemNixWiy9xrspA4OPG9m7c6iVIQwxgltdvvZWw2FhePbYHcbVi6dtVmMwjaGku4IoLcfjenjvDWC9tdu63oRECNsYHHws8wBZ+jvSvIxyz7U02IRY7AGhtNHZbio0ANACuWsjnyu6IiKUCIiAqEWqogtPCxTzsiYS8ho8klJ5iw7WN3OP8BaE2IZzume5x+L4H7LPK69L4Y79ovVNbe+Mt01nqO8yOBDR/wBrnJ9MnyHifJcZpDyS/sPsuy/AMEe1oLW/AC1smHbEdg4A7FY7rrx8ZOnmuuYzYQWubT3OA47LsegZfThMHN35XNawx+RlkEWGuPYeVPdKxyY0oe2xdEtdwaWs9RTKOp1LRIc6T1R+XMBW8Dv9wudmx5Q9zGvjnLePy3Aro+oMp8OhZEsJp7htab+eFyGgYAjkbIXAOWnhLGeNrbh6WOZK3cwRM7mxyux07TcfT4BFAwNA7n5PyqxflxRvPA7FbY7KJjIzzytULeFbtHkq89la4WFNVR+r5MeDgSzOPYe0X3PhQui4jXwieShI8W8/JWTWWjP1CPCH6Ixve76+ApfCwo4ImsHICxy/quiXwxa7Y2fpj7/JWaFgB5vv8LaMVH2gAfZXgNaKaLUzFW5rYY2tFgWs+2+6Acq5ayMbdgREUoEREBERAREQWloJuk2q5FGjawtUfqx9LEkdXZqk1EdQHdjekLG48lVuLTjt8nGYWBJlSSPdfcm/quh0jT6NltkNAI+VsaXhuiicdp93NKUw49skn2CjXbXLPURHVMBGkem0EsL2k/TlYdBwyI2W3xXPdTOtRiTDMddyE0rH9KKzd0tGe/52t1mf8NgO2n3VQCaRmevA1krh6rQLCyZmF+JmYSRtb3CuZgtjd6kftd9AiP58dNwrFkyCGF73GgBdq9hJHu7rBlM9dzI/F25RfSknaO03E/VPJZklduNqYaAAjI2sFAcK6lXHHXa2efktq1bIHGg0D7/CyUqq2ldrWimgK5EUoEREBERAREQEREBERAUfnYb8iaNwrY3uPKkERMurtjiZtYBXCq1oBJ+VeqVwaUaNsEsfqvaD2byszW7RQVGtruVepLVEVVQkgGhaIWucAEYwCyO5WtHDM6d0krxR/S0eFthE3pVERE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18" name="AutoShape 6" descr="data:image/jpeg;base64,/9j/4AAQSkZJRgABAQAAAQABAAD/2wBDAAkGBwgHBgkIBwgKCgkLDRYPDQwMDRsUFRAWIB0iIiAdHx8kKDQsJCYxJx8fLT0tMTU3Ojo6Iys/RD84QzQ5Ojf/2wBDAQoKCg0MDRoPDxo3JR8lNzc3Nzc3Nzc3Nzc3Nzc3Nzc3Nzc3Nzc3Nzc3Nzc3Nzc3Nzc3Nzc3Nzc3Nzc3Nzc3Nzf/wAARCAD/AMUDASIAAhEBAxEB/8QAHAABAAEFAQEAAAAAAAAAAAAAAAUBAgMEBgcI/8QANxAAAQQBAwMDAgUDBAAHAAAAAQACAxEEBRIhBjFBEyJRYXEUIzKBkQdCwRWhsdEzUmJygvDx/8QAGAEBAAMBAAAAAAAAAAAAAAAAAAECAwT/xAAhEQEBAAICAgMBAQEAAAAAAAAAAQIRAyESMRNBUSJScf/aAAwDAQACEQMRAD8A9xREQEREBERAREQEREBERAREQEREBERAREQEREBERAREQEREBERAREQEREBERAREQEREBERARFZK/wBNhdtLqF0O6C9Fjx5DNAyR0ZjLmg7HEWPvSyICIiAiIgIiICIiAiIgIiICIiAipaoXhotxoJsXIsDsqIdnX9ljOY2rDHfuq3ORPja20WtHkF7b9Pv9Vf8AiAK3NcP2SZw8azIrGysd2IV6sgSkRAREQEREBERAREQEREBERAREQFa94Y23Gh8lWTSNiBcSP38rG17ZmW5o7eVG0yLfxW9rjGOB2J8rWcZZJDdgXxZV7Cd52ih8KobI53YBv1XNnnb02xmlscfjvRr5WV/6iB8V2VrGk7j2NqpbQJAJKpNnte17RVfZXkg9iVha1xcCWkD7oS5rgNvCtKiyMj2t49oJWQFwbYqvhYCXABxAArnlZWuJFK8ulbGQSc0QQVeFiAtw+ArHP9IF7j25PK0xy/VdNlFjje2Roc02COCFetFVUREBERAREQEREBERAItUqhwqqyZ4ZG5xrgEoIfWJw6ZsYc0bRZsqmPqEdBspNjjcOVCTzCRznPILnWbCxtnjbHsAtx7UFy3O76dUwmnWxSRuZ7XA2r2uA4J48WudxMn0hsL/AH1wpTDmDm2f5KrtW4N1zw0GmgAqz1Pc3ngjssbpWncDxQ7rB+IDXD2/7psmLea62uAdf38K0vkFAELG18npmiLvxysbnudVhos+SrbR4ss0oDdp7+aSJjnHlxIHYq1wDG7n0T9FfCTu4IF9gp0M/taOTyVHa8C3EfMywYxuIA7hSJcCeaod1g1NofhyMJ5c0hXUntC9Ka0zKb6DmllH22KXUtXlun5LtKc+HLAbLFJujcXdwvSsTIbNAx7eNwurWkqeTH7jZRUBsKqsyEREBERAREQFS05VCO5UCpKjddym42nSyEXdNq67mlIn7rluvHgaFOfcdm19D6OCrnV8JuoR74dgLhs+nflR087GvBa7aQOKCi9ZzTD6e0ABx7HuFEwzyTTspzK5/uoLnkdTs8HJJFvkv/48hTuHmW3Y1psDueFy+kyMmLQWVZ5AvldJFGGRkhp3A1dcH7LK1bxbP4z0xI4lpH1WM5+94LqFGhaidS3NDizaCQQA53b/AGWlgZE28skbG+uCSTSjdTMHV4+ZZ2llEXySszjI4+5xJF1QtR+mPL225rDzYAr/ACVKxRhw/S8GvkUFfHdZZSQibM6Oye48eFlbuLNoe667E0rXxGJl/wBvgLBRMjXs2jbz91abV6b8cR8vvjmissrGvYfc3kVZWnHOSC4A3R48FWZjpBiuduAcBf2Wky0r4vM+tsx3r5WK+SpmEOjoVY7ru+hMt+foGNM94LqAPN2vL+svVmibmm2zxvLe/wCpq7j+mDnx6BC14c1rnEmzZP2Wv0V6E2qV6wxNH6geCsytGNERFKBERAREQD2VAflFQqBa73Ai6+Vz3VMBm0XLiY/a58Tmgn5rhdA800iwL+Vz2tPkkZTXAAd+VlnlptxzbxVmdmyxNfL+cA378+VdpUMswdN7mc12UuzFbjz5UMtNEUziPcOx5/yua1HqrGxJnR4MAlqxuceLWd8srrGN5qTdelaFhNjY0ulFgChYXQDHuID1XAtN96peF4nX+sYrgWMgIHgsUrD/AFTzgQMvCjIo2Y3EH/dUvDmfJj+u11nJdj5Je+QGiQABf/Ki5OosPEqbImDGnu0VZI+ig8nqWHPh/EY7LkDvjsfquYzsWSZ4zdRlDI5He0Dypx4v9LXPU6elQf1M0KFrX1O94HI2kAKa0/8Aqd09O0sdOYyebkaV4g9mml22JskxI7MtXM0uWeQenjFgoUHStB/3K2+LH6Y3K19F4nV2i5Y2Y+dE5xFjlSTDG9odHKHW0dj4XzrhaQIJC/Nx8yNo7yMALR+4tdnoc2Xp0jJNP1GTJxr90LjfH0VcpomP29abA4vq/oHX4VuXC92M4F272kEh3daem6mcrHiljrkXR8K/VNTjxWBjn/nPHETeXH9v+1nubNV5DkRZmo6+3S2XI1khoEWdtr1iM4XTelh2fL6MYpoDB5+gCgejNH2zZepSsHryzEBxNkC1PQMlzNSymzxv9CCo4y5vDyRyRfxdLbytppK6DrODrOMZMDIEzAea4LfoR4UuF5Z0diS6b/ULPxIyRA+Pftv6iv8Akr1JopaxhlO1yIilUREQEREFObQpSqoGtkbnNoUue12X8NgzzUCIml3tPPC6Odxa0kAH7rmeqR62nZELgNrmOHHdYcjp4e3kEupx6/k5uwmH1GNaW39SoXJxNM09uz0XzTEGmdq+5+Fj0VvoapOwFzXhrhVfVTkGi4epEuypXipOzTw75/lTdY1p7nXtyTp2ySBofiQ/Aa1zufi1Zk4WRNG6YCGaNnd8LrLfuO4XT6roeK3MfNA98ADt0bGxk+mfof2WjMzDxzFJUzchvsDrALiT3P8AKvMp9MrjlfaI6dxnZmSYBOI9/FeCu+6r6ZcelWCObe/H2uHej3vn7KC6B0kajrkk0j3QxY7rDWjl7r/4XscuHFl4ckLC0F8ZaAeb4Weec81sZfF88YWFO7GLoRI8u4EcXdw+SfhSs/TrYNEjy5DkOyXhwMDIq9N3FE8WQp1mhZ+lRuaxoGVhuLJYjdPb4c35BH8LPBm/ihWRDI1wPZjnAK95UTjlk7anQXTeruyI8nGkycNoHuMrbjk72CD47L0WbQsbFy2alC6KCWqnga6g4jyAtTRZRi4pnnf6OK0cukcfj/7wpbp/AgmfLqmRjhmXPI54Lm+5jDQaD8cAKnyeXtEwuPW2bGGfkxbcUNxcZ3JmePzHf+0dh9ysggZCHNjNuo7n7bc76klSc5c1o4J8Ahak7XsY57g8Aglx8LHK3bWSNHSMh2JoeTNEHvdE5ztv/mIUN0H1NquqZU8GpP3OcS+OxWz6KX6S3TaZkFzRRlcOOy1n6M2HqOKbS4w0Eh0jhdA+VtLqdos7Sug4Ujeo9SzZeSQxjSf5P+F2LOwtQ2nsf6sjhwHvLuf4/wAKYjBA57rbD05+ReiIrMxERAREQFQqqFBhlNA8WoPVGNdvbJGO3BLlNTGjdKD1aRxBaB34Btc3LXTwx4X1NhnTeqxNG4Bkrifot/ScmJkHovLGzxuO3caEgs1X8rZ/qRjhzGZDOXwuUdpxZlBj69kjQSHCxf2TcuE22nWTNmnOyJDHFiv2ntxx/Kh8nCOM8ZGY9r528shYdwb9XHwuhy8TEiiaWxM3EXtA4XO6tOfUixIgGmUj2t4r9kwv4jKXT0H+k+kEaTJlyBxMzye9cfK72HG/M705p4BPZRvSEUWHo8EcLto2AFvflTLmMY7fuNHz5WGWrfJHcmmpl6Zj5hcMqON9O9pJII+x8KAyOjgyUmHU8sNHO0hjyPsaXR6rIz8I8xE79pIO491w+H1w0T/hdQxzC8khr7NO5+VfG/hMNugwOmsKF8c88s2VKzlr8h1lp+g4A/hTUIjhYaAHPalE42rRZI3RNaefHZbU2UCAA2+aKzvJukw02ZpXe5wPtoKE13UBj6fMXy7dzdn6vJ4W7JnbWMNiuwFdlwPXur3HHhbnAH3Gh2KnD+sk61HS9E5Ri0meCWQDfIWtN2Oy6rHLyyOFjabVl1Va8q0maV/TsTcdzophM0tkaeQf+uV2ug6hqbogMqaJ9DktYWkro8VXYYzGx8Rc9gP8qRjFDlRWnTFzLsUpRu6uTZW2Ppz5siKg7cqqszEREBEVCUFVRxVL5VCLPKraRqzyc2B9Oyh9SaCfc7ij2CmMiIyAhpI+OVGZeMdjQ9xcKN0eVy57dXFp571hjCTSsiNoBk2cBec9OZI3Ox5i7dE62j/C9f1jT43MsNJBNbfovIdfwhpetxTRta2OU8j4Knj7nivldWVP6lmtxscue4bq9o44XI5Dnvac4yH1d9tH0UxrE8MkcUdAXQ4Cj9dz8cQMgga32ACq+ivxyxOV3EvovWOoNdExsjKZ/a81a67L6/kMEeJprYpss8vdJJTGf9leMPkc42atUZJtfZF/RWvBjbtlOa+q930nUeocxr4dRbiEOA2yQ3bR57rZ1HRMfJxXQuxg+hwd3IXnOg6/m42FeHmBotrQ2Q/pFclZ9W601rDlfFJ6LwHFpe0cE9/3WN4ra1mU0nsDFy+n8umW/EkP939i6uGeWRjj7eRfBXHaN1Vi6vh+lk/lzlpBI7Ero9MzI34zSe7RRN91hy45T2vj3NsmXO+LGJJIDKIAHZcHrMrMqF+W9/6pfY0jvSnOp9bjdhHEw5PzpH7R5Nc2uOysqZ2BFgC97ZAW88uIK24cNTamd03+n89j8X8KSQXS76s/HZei6AYvTbva8iuOKXjel1/qTSbBEpJBcvX9A90YLWgAOPcdgt8ppTG7dhpx9JwfQ2kdvgqdxyTGCe55UBp0riRcfFcGlP49lvIpWwZcjJzyrkRaMRERAREQUKpYVSFThVqWKRzQeVo5MjDxfH0Ug+MOHIWjmwNdHtDqPZY8m2vHZtzOqSgvIq2gX2Xlf9QcM+kZYw643buR4petaljxw+0vu+QdvK4rq7Fjnw3tjL3OewggN7rHC2ZOnKbxeRyZchYATZA4NrSducST3KzyRuY9zHAgg1SxlpJ4Fld0cltvtj2PFEtNfZHNc4k7Tz4pb8GXk4wAaA4DsHC1K6fqudPvbHiY7yGFxIiFgBRlllPUTMZftAQw5T7bFHKd3BDb5WSWHMaNszZAO43L0BumZ0OmuyJWgObG2RzGtA9p7rIzFxMrEyBhOY57Yg4EgXz/APiznJl9tPjmvbzWGWaB4MZLT9FP4Wo5zMdojne3wWg97VNe0sY8nqQyNoV6jb5aaWgx7o3FzgbAG76/VW6yis3hdJzBJlwn5Esp9eF5DGkdr7n/AJWjqOaZJw5gLTG47HeaqlptkcPU57kdj8rd0HR8vW9SgxoY3OBdTiB2HlJjJ2ZZbSP+iSjph+rlr2uErWjwC0+f5U/0N1O/Dnbh55aYD2eRyPuux640yLSOgG6e1oDjIxoAHJN2V5VDA4OsssD5U9fZNz0+iNPljnjjkbJG5h5Gxw7Kaj7LxnonqSbSZI4Mr34riOPLPqvX8LKhy4GzY72vjcLBCiTVV5I2kRFdkIiICIiAVaeFcqFQlY4kt4C1ZrAstsrbIJta0wJFA+FlnF8ELmNL3lr2+LFLm9VgDmgEBp+y6iZjgalcAXdjSgNRxxK8DcSweVz67de+ninVmAMXU5HxH8t/P7qDa0lwLfJXpvVOiieJ+wEltke1efHHdBIC5n6Da68Luac+eOrtTHa0+pG5238shpI8rqOljEwPhdZdLiujafrfP+y51rT6bnFnua/gnwCpHS8/8HJBI6PcWSO215JHlM50nF2Wo6nhxyPwC15k9Brb3We3/YV0YxI2etpkbGyGOnsNkOcD2+i5fKfJJ1BjyOidGQ38y3WDzf8AlTAMcJymsmDLlaWiz5/dZWNIjNafBqLZptojmHtcw/3A9lzD5PyxuNuaNosX+ylNRyi10sLyxwc4/wDh8EEdlDY8MuQ/Yy3PPwtMZqKZ2b0rhY8uTM2OFriXHwLX0H/Tjps6JpDJZWXkSHc40oT+mfQbMSCPUdTaTM7lrD4XqNMjZtqmgfwp99s7080/qjmyzT4eEKLGEyPA5N9guKxMOSSXaI/ZxZpdNq7natrGZlN2mL1NrDu8DhIMR0TbY5o3C78qty7dOOHSGbgyQhziWg88X4U30zq2VpeQC2Rxi/uYborej0wSNBkc2ysmPprBvAaSBzwUmStwd7p2q4+bE1zHU4+CKW+DfZcz03jubGwkDbV8cldMOAry7c3JjJelURFZQREQERCootcsTrokrKVY+qurNKmU2tGhmsBYC4XXgKBy4/y3VQPwujkNt/SQ5c1rubHggvneW2LHayfssdbrowvTnNTYBufIQxrR7iuM6g0h2QyHKhjO2VpoVVkH/pbWvajlanK4EOZjtPtZfJ+67PQNLdq/S4iIa2aF1xEjsVrJpN1XjskMkUz43t7EcE/Ckg1gjxmxMi3Pd6hcBZBtdlmaG3Mmc2RjWTD2uBbXKhcjpzMw2vaGOcLoOaFMu/autIqRxmnZI2d7nPaWPofpPf8Awo3IynEAucS8O57qQdi5MWSNrHB5/wDSpXQujcvVcsB8cjGk+4lqnqJt/HMYGk5WpSD0WE2eSPJtewdD9AQaaxmTmG5TyAfC6Ppzo3B0eFm0bn8EuI8rpDG3btsgUq6uX/Gdyk9LY42wtAaVF9U5rsLS5fRI9eX2M+5UuQ1rbJsfK47WsgahrTcccxY45o/3HurZXxhx4+WW0XpemNixWiy9xrspA4OPG9m7c6iVIQwxgltdvvZWw2FhePbYHcbVi6dtVmMwjaGku4IoLcfjenjvDWC9tdu63oRECNsYHHws8wBZ+jvSvIxyz7U02IRY7AGhtNHZbio0ANACuWsjnyu6IiKUCIiAqEWqogtPCxTzsiYS8ho8klJ5iw7WN3OP8BaE2IZzume5x+L4H7LPK69L4Y79ovVNbe+Mt01nqO8yOBDR/wBrnJ9MnyHifJcZpDyS/sPsuy/AMEe1oLW/AC1smHbEdg4A7FY7rrx8ZOnmuuYzYQWubT3OA47LsegZfThMHN35XNawx+RlkEWGuPYeVPdKxyY0oe2xdEtdwaWs9RTKOp1LRIc6T1R+XMBW8Dv9wudmx5Q9zGvjnLePy3Aro+oMp8OhZEsJp7htab+eFyGgYAjkbIXAOWnhLGeNrbh6WOZK3cwRM7mxyux07TcfT4BFAwNA7n5PyqxflxRvPA7FbY7KJjIzzytULeFbtHkq89la4WFNVR+r5MeDgSzOPYe0X3PhQui4jXwieShI8W8/JWTWWjP1CPCH6Ixve76+ApfCwo4ImsHICxy/quiXwxa7Y2fpj7/JWaFgB5vv8LaMVH2gAfZXgNaKaLUzFW5rYY2tFgWs+2+6Acq5ayMbdgREUoEREBERAREQWloJuk2q5FGjawtUfqx9LEkdXZqk1EdQHdjekLG48lVuLTjt8nGYWBJlSSPdfcm/quh0jT6NltkNAI+VsaXhuiicdp93NKUw49skn2CjXbXLPURHVMBGkem0EsL2k/TlYdBwyI2W3xXPdTOtRiTDMddyE0rH9KKzd0tGe/52t1mf8NgO2n3VQCaRmevA1krh6rQLCyZmF+JmYSRtb3CuZgtjd6kftd9AiP58dNwrFkyCGF73GgBdq9hJHu7rBlM9dzI/F25RfSknaO03E/VPJZklduNqYaAAjI2sFAcK6lXHHXa2efktq1bIHGg0D7/CyUqq2ldrWimgK5EUoEREBERAREQEREBERAUfnYb8iaNwrY3uPKkERMurtjiZtYBXCq1oBJ+VeqVwaUaNsEsfqvaD2byszW7RQVGtruVepLVEVVQkgGhaIWucAEYwCyO5WtHDM6d0krxR/S0eFthE3pVERE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6" name="AutoShape 2" descr="data:image/jpeg;base64,/9j/4AAQSkZJRgABAQAAAQABAAD/2wBDAAkGBwgHBgkIBwgKCgkLDRYPDQwMDRsUFRAWIB0iIiAdHx8kKDQsJCYxJx8fLT0tMTU3Ojo6Iys/RD84QzQ5Ojf/2wBDAQoKCg0MDRoPDxo3JR8lNzc3Nzc3Nzc3Nzc3Nzc3Nzc3Nzc3Nzc3Nzc3Nzc3Nzc3Nzc3Nzc3Nzc3Nzc3Nzc3Nzf/wAARCAD/AMUDASIAAhEBAxEB/8QAHAABAAEFAQEAAAAAAAAAAAAAAAUBAgMEBgcI/8QANxAAAQQBAwMDAgUDBAAHAAAAAQACAxEEBRIhBjFBEyJRYXEUIzKBkQdCwRWhsdEzUmJygvDx/8QAGAEBAAMBAAAAAAAAAAAAAAAAAAECAwT/xAAhEQEBAAICAgMBAQEAAAAAAAAAAQIRAyESMRNBUSJScf/aAAwDAQACEQMRAD8A9xREQEREBERAREQEREBERAREQEREBERAREQEREBERAREQEREBERAREQEREBERAREQEREBERARFZK/wBNhdtLqF0O6C9Fjx5DNAyR0ZjLmg7HEWPvSyICIiAiIgIiICIiAiIgIiICIiAipaoXhotxoJsXIsDsqIdnX9ljOY2rDHfuq3ORPja20WtHkF7b9Pv9Vf8AiAK3NcP2SZw8azIrGysd2IV6sgSkRAREQEREBERAREQEREBERAREQFa94Y23Gh8lWTSNiBcSP38rG17ZmW5o7eVG0yLfxW9rjGOB2J8rWcZZJDdgXxZV7Cd52ih8KobI53YBv1XNnnb02xmlscfjvRr5WV/6iB8V2VrGk7j2NqpbQJAJKpNnte17RVfZXkg9iVha1xcCWkD7oS5rgNvCtKiyMj2t49oJWQFwbYqvhYCXABxAArnlZWuJFK8ulbGQSc0QQVeFiAtw+ArHP9IF7j25PK0xy/VdNlFjje2Roc02COCFetFVUREBERAREQEREBERAItUqhwqqyZ4ZG5xrgEoIfWJw6ZsYc0bRZsqmPqEdBspNjjcOVCTzCRznPILnWbCxtnjbHsAtx7UFy3O76dUwmnWxSRuZ7XA2r2uA4J48WudxMn0hsL/AH1wpTDmDm2f5KrtW4N1zw0GmgAqz1Pc3ngjssbpWncDxQ7rB+IDXD2/7psmLea62uAdf38K0vkFAELG18npmiLvxysbnudVhos+SrbR4ss0oDdp7+aSJjnHlxIHYq1wDG7n0T9FfCTu4IF9gp0M/taOTyVHa8C3EfMywYxuIA7hSJcCeaod1g1NofhyMJ5c0hXUntC9Ka0zKb6DmllH22KXUtXlun5LtKc+HLAbLFJujcXdwvSsTIbNAx7eNwurWkqeTH7jZRUBsKqsyEREBERAREQFS05VCO5UCpKjddym42nSyEXdNq67mlIn7rluvHgaFOfcdm19D6OCrnV8JuoR74dgLhs+nflR087GvBa7aQOKCi9ZzTD6e0ABx7HuFEwzyTTspzK5/uoLnkdTs8HJJFvkv/48hTuHmW3Y1psDueFy+kyMmLQWVZ5AvldJFGGRkhp3A1dcH7LK1bxbP4z0xI4lpH1WM5+94LqFGhaidS3NDizaCQQA53b/AGWlgZE28skbG+uCSTSjdTMHV4+ZZ2llEXySszjI4+5xJF1QtR+mPL225rDzYAr/ACVKxRhw/S8GvkUFfHdZZSQibM6Oye48eFlbuLNoe667E0rXxGJl/wBvgLBRMjXs2jbz91abV6b8cR8vvjmissrGvYfc3kVZWnHOSC4A3R48FWZjpBiuduAcBf2Wky0r4vM+tsx3r5WK+SpmEOjoVY7ru+hMt+foGNM94LqAPN2vL+svVmibmm2zxvLe/wCpq7j+mDnx6BC14c1rnEmzZP2Wv0V6E2qV6wxNH6geCsytGNERFKBERAREQD2VAflFQqBa73Ai6+Vz3VMBm0XLiY/a58Tmgn5rhdA800iwL+Vz2tPkkZTXAAd+VlnlptxzbxVmdmyxNfL+cA378+VdpUMswdN7mc12UuzFbjz5UMtNEUziPcOx5/yua1HqrGxJnR4MAlqxuceLWd8srrGN5qTdelaFhNjY0ulFgChYXQDHuID1XAtN96peF4nX+sYrgWMgIHgsUrD/AFTzgQMvCjIo2Y3EH/dUvDmfJj+u11nJdj5Je+QGiQABf/Ki5OosPEqbImDGnu0VZI+ig8nqWHPh/EY7LkDvjsfquYzsWSZ4zdRlDI5He0Dypx4v9LXPU6elQf1M0KFrX1O94HI2kAKa0/8Aqd09O0sdOYyebkaV4g9mml22JskxI7MtXM0uWeQenjFgoUHStB/3K2+LH6Y3K19F4nV2i5Y2Y+dE5xFjlSTDG9odHKHW0dj4XzrhaQIJC/Nx8yNo7yMALR+4tdnoc2Xp0jJNP1GTJxr90LjfH0VcpomP29abA4vq/oHX4VuXC92M4F272kEh3daem6mcrHiljrkXR8K/VNTjxWBjn/nPHETeXH9v+1nubNV5DkRZmo6+3S2XI1khoEWdtr1iM4XTelh2fL6MYpoDB5+gCgejNH2zZepSsHryzEBxNkC1PQMlzNSymzxv9CCo4y5vDyRyRfxdLbytppK6DrODrOMZMDIEzAea4LfoR4UuF5Z0diS6b/ULPxIyRA+Pftv6iv8Akr1JopaxhlO1yIilUREQEREFObQpSqoGtkbnNoUue12X8NgzzUCIml3tPPC6Odxa0kAH7rmeqR62nZELgNrmOHHdYcjp4e3kEupx6/k5uwmH1GNaW39SoXJxNM09uz0XzTEGmdq+5+Fj0VvoapOwFzXhrhVfVTkGi4epEuypXipOzTw75/lTdY1p7nXtyTp2ySBofiQ/Aa1zufi1Zk4WRNG6YCGaNnd8LrLfuO4XT6roeK3MfNA98ADt0bGxk+mfof2WjMzDxzFJUzchvsDrALiT3P8AKvMp9MrjlfaI6dxnZmSYBOI9/FeCu+6r6ZcelWCObe/H2uHej3vn7KC6B0kajrkk0j3QxY7rDWjl7r/4XscuHFl4ckLC0F8ZaAeb4Weec81sZfF88YWFO7GLoRI8u4EcXdw+SfhSs/TrYNEjy5DkOyXhwMDIq9N3FE8WQp1mhZ+lRuaxoGVhuLJYjdPb4c35BH8LPBm/ihWRDI1wPZjnAK95UTjlk7anQXTeruyI8nGkycNoHuMrbjk72CD47L0WbQsbFy2alC6KCWqnga6g4jyAtTRZRi4pnnf6OK0cukcfj/7wpbp/AgmfLqmRjhmXPI54Lm+5jDQaD8cAKnyeXtEwuPW2bGGfkxbcUNxcZ3JmePzHf+0dh9ysggZCHNjNuo7n7bc76klSc5c1o4J8Ahak7XsY57g8Aglx8LHK3bWSNHSMh2JoeTNEHvdE5ztv/mIUN0H1NquqZU8GpP3OcS+OxWz6KX6S3TaZkFzRRlcOOy1n6M2HqOKbS4w0Eh0jhdA+VtLqdos7Sug4Ujeo9SzZeSQxjSf5P+F2LOwtQ2nsf6sjhwHvLuf4/wAKYjBA57rbD05+ReiIrMxERAREQFQqqFBhlNA8WoPVGNdvbJGO3BLlNTGjdKD1aRxBaB34Btc3LXTwx4X1NhnTeqxNG4Bkrifot/ScmJkHovLGzxuO3caEgs1X8rZ/qRjhzGZDOXwuUdpxZlBj69kjQSHCxf2TcuE22nWTNmnOyJDHFiv2ntxx/Kh8nCOM8ZGY9r528shYdwb9XHwuhy8TEiiaWxM3EXtA4XO6tOfUixIgGmUj2t4r9kwv4jKXT0H+k+kEaTJlyBxMzye9cfK72HG/M705p4BPZRvSEUWHo8EcLto2AFvflTLmMY7fuNHz5WGWrfJHcmmpl6Zj5hcMqON9O9pJII+x8KAyOjgyUmHU8sNHO0hjyPsaXR6rIz8I8xE79pIO491w+H1w0T/hdQxzC8khr7NO5+VfG/hMNugwOmsKF8c88s2VKzlr8h1lp+g4A/hTUIjhYaAHPalE42rRZI3RNaefHZbU2UCAA2+aKzvJukw02ZpXe5wPtoKE13UBj6fMXy7dzdn6vJ4W7JnbWMNiuwFdlwPXur3HHhbnAH3Gh2KnD+sk61HS9E5Ri0meCWQDfIWtN2Oy6rHLyyOFjabVl1Va8q0maV/TsTcdzophM0tkaeQf+uV2ug6hqbogMqaJ9DktYWkro8VXYYzGx8Rc9gP8qRjFDlRWnTFzLsUpRu6uTZW2Ppz5siKg7cqqszEREBEVCUFVRxVL5VCLPKraRqzyc2B9Oyh9SaCfc7ij2CmMiIyAhpI+OVGZeMdjQ9xcKN0eVy57dXFp571hjCTSsiNoBk2cBec9OZI3Ox5i7dE62j/C9f1jT43MsNJBNbfovIdfwhpetxTRta2OU8j4Knj7nivldWVP6lmtxscue4bq9o44XI5Dnvac4yH1d9tH0UxrE8MkcUdAXQ4Cj9dz8cQMgga32ACq+ivxyxOV3EvovWOoNdExsjKZ/a81a67L6/kMEeJprYpss8vdJJTGf9leMPkc42atUZJtfZF/RWvBjbtlOa+q930nUeocxr4dRbiEOA2yQ3bR57rZ1HRMfJxXQuxg+hwd3IXnOg6/m42FeHmBotrQ2Q/pFclZ9W601rDlfFJ6LwHFpe0cE9/3WN4ra1mU0nsDFy+n8umW/EkP939i6uGeWRjj7eRfBXHaN1Vi6vh+lk/lzlpBI7Ero9MzI34zSe7RRN91hy45T2vj3NsmXO+LGJJIDKIAHZcHrMrMqF+W9/6pfY0jvSnOp9bjdhHEw5PzpH7R5Nc2uOysqZ2BFgC97ZAW88uIK24cNTamd03+n89j8X8KSQXS76s/HZei6AYvTbva8iuOKXjel1/qTSbBEpJBcvX9A90YLWgAOPcdgt8ppTG7dhpx9JwfQ2kdvgqdxyTGCe55UBp0riRcfFcGlP49lvIpWwZcjJzyrkRaMRERAREQUKpYVSFThVqWKRzQeVo5MjDxfH0Ug+MOHIWjmwNdHtDqPZY8m2vHZtzOqSgvIq2gX2Xlf9QcM+kZYw643buR4petaljxw+0vu+QdvK4rq7Fjnw3tjL3OewggN7rHC2ZOnKbxeRyZchYATZA4NrSducST3KzyRuY9zHAgg1SxlpJ4Fld0cltvtj2PFEtNfZHNc4k7Tz4pb8GXk4wAaA4DsHC1K6fqudPvbHiY7yGFxIiFgBRlllPUTMZftAQw5T7bFHKd3BDb5WSWHMaNszZAO43L0BumZ0OmuyJWgObG2RzGtA9p7rIzFxMrEyBhOY57Yg4EgXz/APiznJl9tPjmvbzWGWaB4MZLT9FP4Wo5zMdojne3wWg97VNe0sY8nqQyNoV6jb5aaWgx7o3FzgbAG76/VW6yis3hdJzBJlwn5Esp9eF5DGkdr7n/AJWjqOaZJw5gLTG47HeaqlptkcPU57kdj8rd0HR8vW9SgxoY3OBdTiB2HlJjJ2ZZbSP+iSjph+rlr2uErWjwC0+f5U/0N1O/Dnbh55aYD2eRyPuux640yLSOgG6e1oDjIxoAHJN2V5VDA4OsssD5U9fZNz0+iNPljnjjkbJG5h5Gxw7Kaj7LxnonqSbSZI4Mr34riOPLPqvX8LKhy4GzY72vjcLBCiTVV5I2kRFdkIiICIiAVaeFcqFQlY4kt4C1ZrAstsrbIJta0wJFA+FlnF8ELmNL3lr2+LFLm9VgDmgEBp+y6iZjgalcAXdjSgNRxxK8DcSweVz67de+ninVmAMXU5HxH8t/P7qDa0lwLfJXpvVOiieJ+wEltke1efHHdBIC5n6Da68Luac+eOrtTHa0+pG5238shpI8rqOljEwPhdZdLiujafrfP+y51rT6bnFnua/gnwCpHS8/8HJBI6PcWSO215JHlM50nF2Wo6nhxyPwC15k9Brb3We3/YV0YxI2etpkbGyGOnsNkOcD2+i5fKfJJ1BjyOidGQ38y3WDzf8AlTAMcJymsmDLlaWiz5/dZWNIjNafBqLZptojmHtcw/3A9lzD5PyxuNuaNosX+ylNRyi10sLyxwc4/wDh8EEdlDY8MuQ/Yy3PPwtMZqKZ2b0rhY8uTM2OFriXHwLX0H/Tjps6JpDJZWXkSHc40oT+mfQbMSCPUdTaTM7lrD4XqNMjZtqmgfwp99s7080/qjmyzT4eEKLGEyPA5N9guKxMOSSXaI/ZxZpdNq7natrGZlN2mL1NrDu8DhIMR0TbY5o3C78qty7dOOHSGbgyQhziWg88X4U30zq2VpeQC2Rxi/uYborej0wSNBkc2ysmPprBvAaSBzwUmStwd7p2q4+bE1zHU4+CKW+DfZcz03jubGwkDbV8cldMOAry7c3JjJelURFZQREQERCootcsTrokrKVY+qurNKmU2tGhmsBYC4XXgKBy4/y3VQPwujkNt/SQ5c1rubHggvneW2LHayfssdbrowvTnNTYBufIQxrR7iuM6g0h2QyHKhjO2VpoVVkH/pbWvajlanK4EOZjtPtZfJ+67PQNLdq/S4iIa2aF1xEjsVrJpN1XjskMkUz43t7EcE/Ckg1gjxmxMi3Pd6hcBZBtdlmaG3Mmc2RjWTD2uBbXKhcjpzMw2vaGOcLoOaFMu/autIqRxmnZI2d7nPaWPofpPf8Awo3IynEAucS8O57qQdi5MWSNrHB5/wDSpXQujcvVcsB8cjGk+4lqnqJt/HMYGk5WpSD0WE2eSPJtewdD9AQaaxmTmG5TyAfC6Ppzo3B0eFm0bn8EuI8rpDG3btsgUq6uX/Gdyk9LY42wtAaVF9U5rsLS5fRI9eX2M+5UuQ1rbJsfK47WsgahrTcccxY45o/3HurZXxhx4+WW0XpemNixWiy9xrspA4OPG9m7c6iVIQwxgltdvvZWw2FhePbYHcbVi6dtVmMwjaGku4IoLcfjenjvDWC9tdu63oRECNsYHHws8wBZ+jvSvIxyz7U02IRY7AGhtNHZbio0ANACuWsjnyu6IiKUCIiAqEWqogtPCxTzsiYS8ho8klJ5iw7WN3OP8BaE2IZzume5x+L4H7LPK69L4Y79ovVNbe+Mt01nqO8yOBDR/wBrnJ9MnyHifJcZpDyS/sPsuy/AMEe1oLW/AC1smHbEdg4A7FY7rrx8ZOnmuuYzYQWubT3OA47LsegZfThMHN35XNawx+RlkEWGuPYeVPdKxyY0oe2xdEtdwaWs9RTKOp1LRIc6T1R+XMBW8Dv9wudmx5Q9zGvjnLePy3Aro+oMp8OhZEsJp7htab+eFyGgYAjkbIXAOWnhLGeNrbh6WOZK3cwRM7mxyux07TcfT4BFAwNA7n5PyqxflxRvPA7FbY7KJjIzzytULeFbtHkq89la4WFNVR+r5MeDgSzOPYe0X3PhQui4jXwieShI8W8/JWTWWjP1CPCH6Ixve76+ApfCwo4ImsHICxy/quiXwxa7Y2fpj7/JWaFgB5vv8LaMVH2gAfZXgNaKaLUzFW5rYY2tFgWs+2+6Acq5ayMbdgREUoEREBERAREQWloJuk2q5FGjawtUfqx9LEkdXZqk1EdQHdjekLG48lVuLTjt8nGYWBJlSSPdfcm/quh0jT6NltkNAI+VsaXhuiicdp93NKUw49skn2CjXbXLPURHVMBGkem0EsL2k/TlYdBwyI2W3xXPdTOtRiTDMddyE0rH9KKzd0tGe/52t1mf8NgO2n3VQCaRmevA1krh6rQLCyZmF+JmYSRtb3CuZgtjd6kftd9AiP58dNwrFkyCGF73GgBdq9hJHu7rBlM9dzI/F25RfSknaO03E/VPJZklduNqYaAAjI2sFAcK6lXHHXa2efktq1bIHGg0D7/CyUqq2ldrWimgK5EUoEREBERAREQEREBERAUfnYb8iaNwrY3uPKkERMurtjiZtYBXCq1oBJ+VeqVwaUaNsEsfqvaD2byszW7RQVGtruVepLVEVVQkgGhaIWucAEYwCyO5WtHDM6d0krxR/S0eFthE3pVERE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data:image/jpeg;base64,/9j/4AAQSkZJRgABAQAAAQABAAD/2wBDAAkGBwgHBgkIBwgKCgkLDRYPDQwMDRsUFRAWIB0iIiAdHx8kKDQsJCYxJx8fLT0tMTU3Ojo6Iys/RD84QzQ5Ojf/2wBDAQoKCg0MDRoPDxo3JR8lNzc3Nzc3Nzc3Nzc3Nzc3Nzc3Nzc3Nzc3Nzc3Nzc3Nzc3Nzc3Nzc3Nzc3Nzc3Nzc3Nzf/wAARCAD/AMUDASIAAhEBAxEB/8QAHAABAAEFAQEAAAAAAAAAAAAAAAUBAgMEBgcI/8QANxAAAQQBAwMDAgUDBAAHAAAAAQACAxEEBRIhBjFBEyJRYXEUIzKBkQdCwRWhsdEzUmJygvDx/8QAGAEBAAMBAAAAAAAAAAAAAAAAAAECAwT/xAAhEQEBAAICAgMBAQEAAAAAAAAAAQIRAyESMRNBUSJScf/aAAwDAQACEQMRAD8A9xREQEREBERAREQEREBERAREQEREBERAREQEREBERAREQEREBERAREQEREBERAREQEREBERARFZK/wBNhdtLqF0O6C9Fjx5DNAyR0ZjLmg7HEWPvSyICIiAiIgIiICIiAiIgIiICIiAipaoXhotxoJsXIsDsqIdnX9ljOY2rDHfuq3ORPja20WtHkF7b9Pv9Vf8AiAK3NcP2SZw8azIrGysd2IV6sgSkRAREQEREBERAREQEREBERAREQFa94Y23Gh8lWTSNiBcSP38rG17ZmW5o7eVG0yLfxW9rjGOB2J8rWcZZJDdgXxZV7Cd52ih8KobI53YBv1XNnnb02xmlscfjvRr5WV/6iB8V2VrGk7j2NqpbQJAJKpNnte17RVfZXkg9iVha1xcCWkD7oS5rgNvCtKiyMj2t49oJWQFwbYqvhYCXABxAArnlZWuJFK8ulbGQSc0QQVeFiAtw+ArHP9IF7j25PK0xy/VdNlFjje2Roc02COCFetFVUREBERAREQEREBERAItUqhwqqyZ4ZG5xrgEoIfWJw6ZsYc0bRZsqmPqEdBspNjjcOVCTzCRznPILnWbCxtnjbHsAtx7UFy3O76dUwmnWxSRuZ7XA2r2uA4J48WudxMn0hsL/AH1wpTDmDm2f5KrtW4N1zw0GmgAqz1Pc3ngjssbpWncDxQ7rB+IDXD2/7psmLea62uAdf38K0vkFAELG18npmiLvxysbnudVhos+SrbR4ss0oDdp7+aSJjnHlxIHYq1wDG7n0T9FfCTu4IF9gp0M/taOTyVHa8C3EfMywYxuIA7hSJcCeaod1g1NofhyMJ5c0hXUntC9Ka0zKb6DmllH22KXUtXlun5LtKc+HLAbLFJujcXdwvSsTIbNAx7eNwurWkqeTH7jZRUBsKqsyEREBERAREQFS05VCO5UCpKjddym42nSyEXdNq67mlIn7rluvHgaFOfcdm19D6OCrnV8JuoR74dgLhs+nflR087GvBa7aQOKCi9ZzTD6e0ABx7HuFEwzyTTspzK5/uoLnkdTs8HJJFvkv/48hTuHmW3Y1psDueFy+kyMmLQWVZ5AvldJFGGRkhp3A1dcH7LK1bxbP4z0xI4lpH1WM5+94LqFGhaidS3NDizaCQQA53b/AGWlgZE28skbG+uCSTSjdTMHV4+ZZ2llEXySszjI4+5xJF1QtR+mPL225rDzYAr/ACVKxRhw/S8GvkUFfHdZZSQibM6Oye48eFlbuLNoe667E0rXxGJl/wBvgLBRMjXs2jbz91abV6b8cR8vvjmissrGvYfc3kVZWnHOSC4A3R48FWZjpBiuduAcBf2Wky0r4vM+tsx3r5WK+SpmEOjoVY7ru+hMt+foGNM94LqAPN2vL+svVmibmm2zxvLe/wCpq7j+mDnx6BC14c1rnEmzZP2Wv0V6E2qV6wxNH6geCsytGNERFKBERAREQD2VAflFQqBa73Ai6+Vz3VMBm0XLiY/a58Tmgn5rhdA800iwL+Vz2tPkkZTXAAd+VlnlptxzbxVmdmyxNfL+cA378+VdpUMswdN7mc12UuzFbjz5UMtNEUziPcOx5/yua1HqrGxJnR4MAlqxuceLWd8srrGN5qTdelaFhNjY0ulFgChYXQDHuID1XAtN96peF4nX+sYrgWMgIHgsUrD/AFTzgQMvCjIo2Y3EH/dUvDmfJj+u11nJdj5Je+QGiQABf/Ki5OosPEqbImDGnu0VZI+ig8nqWHPh/EY7LkDvjsfquYzsWSZ4zdRlDI5He0Dypx4v9LXPU6elQf1M0KFrX1O94HI2kAKa0/8Aqd09O0sdOYyebkaV4g9mml22JskxI7MtXM0uWeQenjFgoUHStB/3K2+LH6Y3K19F4nV2i5Y2Y+dE5xFjlSTDG9odHKHW0dj4XzrhaQIJC/Nx8yNo7yMALR+4tdnoc2Xp0jJNP1GTJxr90LjfH0VcpomP29abA4vq/oHX4VuXC92M4F272kEh3daem6mcrHiljrkXR8K/VNTjxWBjn/nPHETeXH9v+1nubNV5DkRZmo6+3S2XI1khoEWdtr1iM4XTelh2fL6MYpoDB5+gCgejNH2zZepSsHryzEBxNkC1PQMlzNSymzxv9CCo4y5vDyRyRfxdLbytppK6DrODrOMZMDIEzAea4LfoR4UuF5Z0diS6b/ULPxIyRA+Pftv6iv8Akr1JopaxhlO1yIilUREQEREFObQpSqoGtkbnNoUue12X8NgzzUCIml3tPPC6Odxa0kAH7rmeqR62nZELgNrmOHHdYcjp4e3kEupx6/k5uwmH1GNaW39SoXJxNM09uz0XzTEGmdq+5+Fj0VvoapOwFzXhrhVfVTkGi4epEuypXipOzTw75/lTdY1p7nXtyTp2ySBofiQ/Aa1zufi1Zk4WRNG6YCGaNnd8LrLfuO4XT6roeK3MfNA98ADt0bGxk+mfof2WjMzDxzFJUzchvsDrALiT3P8AKvMp9MrjlfaI6dxnZmSYBOI9/FeCu+6r6ZcelWCObe/H2uHej3vn7KC6B0kajrkk0j3QxY7rDWjl7r/4XscuHFl4ckLC0F8ZaAeb4Weec81sZfF88YWFO7GLoRI8u4EcXdw+SfhSs/TrYNEjy5DkOyXhwMDIq9N3FE8WQp1mhZ+lRuaxoGVhuLJYjdPb4c35BH8LPBm/ihWRDI1wPZjnAK95UTjlk7anQXTeruyI8nGkycNoHuMrbjk72CD47L0WbQsbFy2alC6KCWqnga6g4jyAtTRZRi4pnnf6OK0cukcfj/7wpbp/AgmfLqmRjhmXPI54Lm+5jDQaD8cAKnyeXtEwuPW2bGGfkxbcUNxcZ3JmePzHf+0dh9ysggZCHNjNuo7n7bc76klSc5c1o4J8Ahak7XsY57g8Aglx8LHK3bWSNHSMh2JoeTNEHvdE5ztv/mIUN0H1NquqZU8GpP3OcS+OxWz6KX6S3TaZkFzRRlcOOy1n6M2HqOKbS4w0Eh0jhdA+VtLqdos7Sug4Ujeo9SzZeSQxjSf5P+F2LOwtQ2nsf6sjhwHvLuf4/wAKYjBA57rbD05+ReiIrMxERAREQFQqqFBhlNA8WoPVGNdvbJGO3BLlNTGjdKD1aRxBaB34Btc3LXTwx4X1NhnTeqxNG4Bkrifot/ScmJkHovLGzxuO3caEgs1X8rZ/qRjhzGZDOXwuUdpxZlBj69kjQSHCxf2TcuE22nWTNmnOyJDHFiv2ntxx/Kh8nCOM8ZGY9r528shYdwb9XHwuhy8TEiiaWxM3EXtA4XO6tOfUixIgGmUj2t4r9kwv4jKXT0H+k+kEaTJlyBxMzye9cfK72HG/M705p4BPZRvSEUWHo8EcLto2AFvflTLmMY7fuNHz5WGWrfJHcmmpl6Zj5hcMqON9O9pJII+x8KAyOjgyUmHU8sNHO0hjyPsaXR6rIz8I8xE79pIO491w+H1w0T/hdQxzC8khr7NO5+VfG/hMNugwOmsKF8c88s2VKzlr8h1lp+g4A/hTUIjhYaAHPalE42rRZI3RNaefHZbU2UCAA2+aKzvJukw02ZpXe5wPtoKE13UBj6fMXy7dzdn6vJ4W7JnbWMNiuwFdlwPXur3HHhbnAH3Gh2KnD+sk61HS9E5Ri0meCWQDfIWtN2Oy6rHLyyOFjabVl1Va8q0maV/TsTcdzophM0tkaeQf+uV2ug6hqbogMqaJ9DktYWkro8VXYYzGx8Rc9gP8qRjFDlRWnTFzLsUpRu6uTZW2Ppz5siKg7cqqszEREBEVCUFVRxVL5VCLPKraRqzyc2B9Oyh9SaCfc7ij2CmMiIyAhpI+OVGZeMdjQ9xcKN0eVy57dXFp571hjCTSsiNoBk2cBec9OZI3Ox5i7dE62j/C9f1jT43MsNJBNbfovIdfwhpetxTRta2OU8j4Knj7nivldWVP6lmtxscue4bq9o44XI5Dnvac4yH1d9tH0UxrE8MkcUdAXQ4Cj9dz8cQMgga32ACq+ivxyxOV3EvovWOoNdExsjKZ/a81a67L6/kMEeJprYpss8vdJJTGf9leMPkc42atUZJtfZF/RWvBjbtlOa+q930nUeocxr4dRbiEOA2yQ3bR57rZ1HRMfJxXQuxg+hwd3IXnOg6/m42FeHmBotrQ2Q/pFclZ9W601rDlfFJ6LwHFpe0cE9/3WN4ra1mU0nsDFy+n8umW/EkP939i6uGeWRjj7eRfBXHaN1Vi6vh+lk/lzlpBI7Ero9MzI34zSe7RRN91hy45T2vj3NsmXO+LGJJIDKIAHZcHrMrMqF+W9/6pfY0jvSnOp9bjdhHEw5PzpH7R5Nc2uOysqZ2BFgC97ZAW88uIK24cNTamd03+n89j8X8KSQXS76s/HZei6AYvTbva8iuOKXjel1/qTSbBEpJBcvX9A90YLWgAOPcdgt8ppTG7dhpx9JwfQ2kdvgqdxyTGCe55UBp0riRcfFcGlP49lvIpWwZcjJzyrkRaMRERAREQUKpYVSFThVqWKRzQeVo5MjDxfH0Ug+MOHIWjmwNdHtDqPZY8m2vHZtzOqSgvIq2gX2Xlf9QcM+kZYw643buR4petaljxw+0vu+QdvK4rq7Fjnw3tjL3OewggN7rHC2ZOnKbxeRyZchYATZA4NrSducST3KzyRuY9zHAgg1SxlpJ4Fld0cltvtj2PFEtNfZHNc4k7Tz4pb8GXk4wAaA4DsHC1K6fqudPvbHiY7yGFxIiFgBRlllPUTMZftAQw5T7bFHKd3BDb5WSWHMaNszZAO43L0BumZ0OmuyJWgObG2RzGtA9p7rIzFxMrEyBhOY57Yg4EgXz/APiznJl9tPjmvbzWGWaB4MZLT9FP4Wo5zMdojne3wWg97VNe0sY8nqQyNoV6jb5aaWgx7o3FzgbAG76/VW6yis3hdJzBJlwn5Esp9eF5DGkdr7n/AJWjqOaZJw5gLTG47HeaqlptkcPU57kdj8rd0HR8vW9SgxoY3OBdTiB2HlJjJ2ZZbSP+iSjph+rlr2uErWjwC0+f5U/0N1O/Dnbh55aYD2eRyPuux640yLSOgG6e1oDjIxoAHJN2V5VDA4OsssD5U9fZNz0+iNPljnjjkbJG5h5Gxw7Kaj7LxnonqSbSZI4Mr34riOPLPqvX8LKhy4GzY72vjcLBCiTVV5I2kRFdkIiICIiAVaeFcqFQlY4kt4C1ZrAstsrbIJta0wJFA+FlnF8ELmNL3lr2+LFLm9VgDmgEBp+y6iZjgalcAXdjSgNRxxK8DcSweVz67de+ninVmAMXU5HxH8t/P7qDa0lwLfJXpvVOiieJ+wEltke1efHHdBIC5n6Da68Luac+eOrtTHa0+pG5238shpI8rqOljEwPhdZdLiujafrfP+y51rT6bnFnua/gnwCpHS8/8HJBI6PcWSO215JHlM50nF2Wo6nhxyPwC15k9Brb3We3/YV0YxI2etpkbGyGOnsNkOcD2+i5fKfJJ1BjyOidGQ38y3WDzf8AlTAMcJymsmDLlaWiz5/dZWNIjNafBqLZptojmHtcw/3A9lzD5PyxuNuaNosX+ylNRyi10sLyxwc4/wDh8EEdlDY8MuQ/Yy3PPwtMZqKZ2b0rhY8uTM2OFriXHwLX0H/Tjps6JpDJZWXkSHc40oT+mfQbMSCPUdTaTM7lrD4XqNMjZtqmgfwp99s7080/qjmyzT4eEKLGEyPA5N9guKxMOSSXaI/ZxZpdNq7natrGZlN2mL1NrDu8DhIMR0TbY5o3C78qty7dOOHSGbgyQhziWg88X4U30zq2VpeQC2Rxi/uYborej0wSNBkc2ysmPprBvAaSBzwUmStwd7p2q4+bE1zHU4+CKW+DfZcz03jubGwkDbV8cldMOAry7c3JjJelURFZQREQERCootcsTrokrKVY+qurNKmU2tGhmsBYC4XXgKBy4/y3VQPwujkNt/SQ5c1rubHggvneW2LHayfssdbrowvTnNTYBufIQxrR7iuM6g0h2QyHKhjO2VpoVVkH/pbWvajlanK4EOZjtPtZfJ+67PQNLdq/S4iIa2aF1xEjsVrJpN1XjskMkUz43t7EcE/Ckg1gjxmxMi3Pd6hcBZBtdlmaG3Mmc2RjWTD2uBbXKhcjpzMw2vaGOcLoOaFMu/autIqRxmnZI2d7nPaWPofpPf8Awo3IynEAucS8O57qQdi5MWSNrHB5/wDSpXQujcvVcsB8cjGk+4lqnqJt/HMYGk5WpSD0WE2eSPJtewdD9AQaaxmTmG5TyAfC6Ppzo3B0eFm0bn8EuI8rpDG3btsgUq6uX/Gdyk9LY42wtAaVF9U5rsLS5fRI9eX2M+5UuQ1rbJsfK47WsgahrTcccxY45o/3HurZXxhx4+WW0XpemNixWiy9xrspA4OPG9m7c6iVIQwxgltdvvZWw2FhePbYHcbVi6dtVmMwjaGku4IoLcfjenjvDWC9tdu63oRECNsYHHws8wBZ+jvSvIxyz7U02IRY7AGhtNHZbio0ANACuWsjnyu6IiKUCIiAqEWqogtPCxTzsiYS8ho8klJ5iw7WN3OP8BaE2IZzume5x+L4H7LPK69L4Y79ovVNbe+Mt01nqO8yOBDR/wBrnJ9MnyHifJcZpDyS/sPsuy/AMEe1oLW/AC1smHbEdg4A7FY7rrx8ZOnmuuYzYQWubT3OA47LsegZfThMHN35XNawx+RlkEWGuPYeVPdKxyY0oe2xdEtdwaWs9RTKOp1LRIc6T1R+XMBW8Dv9wudmx5Q9zGvjnLePy3Aro+oMp8OhZEsJp7htab+eFyGgYAjkbIXAOWnhLGeNrbh6WOZK3cwRM7mxyux07TcfT4BFAwNA7n5PyqxflxRvPA7FbY7KJjIzzytULeFbtHkq89la4WFNVR+r5MeDgSzOPYe0X3PhQui4jXwieShI8W8/JWTWWjP1CPCH6Ixve76+ApfCwo4ImsHICxy/quiXwxa7Y2fpj7/JWaFgB5vv8LaMVH2gAfZXgNaKaLUzFW5rYY2tFgWs+2+6Acq5ayMbdgREUoEREBERAREQWloJuk2q5FGjawtUfqx9LEkdXZqk1EdQHdjekLG48lVuLTjt8nGYWBJlSSPdfcm/quh0jT6NltkNAI+VsaXhuiicdp93NKUw49skn2CjXbXLPURHVMBGkem0EsL2k/TlYdBwyI2W3xXPdTOtRiTDMddyE0rH9KKzd0tGe/52t1mf8NgO2n3VQCaRmevA1krh6rQLCyZmF+JmYSRtb3CuZgtjd6kftd9AiP58dNwrFkyCGF73GgBdq9hJHu7rBlM9dzI/F25RfSknaO03E/VPJZklduNqYaAAjI2sFAcK6lXHHXa2efktq1bIHGg0D7/CyUqq2ldrWimgK5EUoEREBERAREQEREBERAUfnYb8iaNwrY3uPKkERMurtjiZtYBXCq1oBJ+VeqVwaUaNsEsfqvaD2byszW7RQVGtruVepLVEVVQkgGhaIWucAEYwCyO5WtHDM6d0krxR/S0eFthE3pVERE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data:image/jpeg;base64,/9j/4AAQSkZJRgABAQAAAQABAAD/2wBDAAkGBwgHBgkIBwgKCgkLDRYPDQwMDRsUFRAWIB0iIiAdHx8kKDQsJCYxJx8fLT0tMTU3Ojo6Iys/RD84QzQ5Ojf/2wBDAQoKCg0MDRoPDxo3JR8lNzc3Nzc3Nzc3Nzc3Nzc3Nzc3Nzc3Nzc3Nzc3Nzc3Nzc3Nzc3Nzc3Nzc3Nzc3Nzc3Nzf/wAARCAD/AMUDASIAAhEBAxEB/8QAHAABAAEFAQEAAAAAAAAAAAAAAAUBAgMEBgcI/8QANxAAAQQBAwMDAgUDBAAHAAAAAQACAxEEBRIhBjFBEyJRYXEUIzKBkQdCwRWhsdEzUmJygvDx/8QAGAEBAAMBAAAAAAAAAAAAAAAAAAECAwT/xAAhEQEBAAICAgMBAQEAAAAAAAAAAQIRAyESMRNBUSJScf/aAAwDAQACEQMRAD8A9xREQEREBERAREQEREBERAREQEREBERAREQEREBERAREQEREBERAREQEREBERAREQEREBERARFZK/wBNhdtLqF0O6C9Fjx5DNAyR0ZjLmg7HEWPvSyICIiAiIgIiICIiAiIgIiICIiAipaoXhotxoJsXIsDsqIdnX9ljOY2rDHfuq3ORPja20WtHkF7b9Pv9Vf8AiAK3NcP2SZw8azIrGysd2IV6sgSkRAREQEREBERAREQEREBERAREQFa94Y23Gh8lWTSNiBcSP38rG17ZmW5o7eVG0yLfxW9rjGOB2J8rWcZZJDdgXxZV7Cd52ih8KobI53YBv1XNnnb02xmlscfjvRr5WV/6iB8V2VrGk7j2NqpbQJAJKpNnte17RVfZXkg9iVha1xcCWkD7oS5rgNvCtKiyMj2t49oJWQFwbYqvhYCXABxAArnlZWuJFK8ulbGQSc0QQVeFiAtw+ArHP9IF7j25PK0xy/VdNlFjje2Roc02COCFetFVUREBERAREQEREBERAItUqhwqqyZ4ZG5xrgEoIfWJw6ZsYc0bRZsqmPqEdBspNjjcOVCTzCRznPILnWbCxtnjbHsAtx7UFy3O76dUwmnWxSRuZ7XA2r2uA4J48WudxMn0hsL/AH1wpTDmDm2f5KrtW4N1zw0GmgAqz1Pc3ngjssbpWncDxQ7rB+IDXD2/7psmLea62uAdf38K0vkFAELG18npmiLvxysbnudVhos+SrbR4ss0oDdp7+aSJjnHlxIHYq1wDG7n0T9FfCTu4IF9gp0M/taOTyVHa8C3EfMywYxuIA7hSJcCeaod1g1NofhyMJ5c0hXUntC9Ka0zKb6DmllH22KXUtXlun5LtKc+HLAbLFJujcXdwvSsTIbNAx7eNwurWkqeTH7jZRUBsKqsyEREBERAREQFS05VCO5UCpKjddym42nSyEXdNq67mlIn7rluvHgaFOfcdm19D6OCrnV8JuoR74dgLhs+nflR087GvBa7aQOKCi9ZzTD6e0ABx7HuFEwzyTTspzK5/uoLnkdTs8HJJFvkv/48hTuHmW3Y1psDueFy+kyMmLQWVZ5AvldJFGGRkhp3A1dcH7LK1bxbP4z0xI4lpH1WM5+94LqFGhaidS3NDizaCQQA53b/AGWlgZE28skbG+uCSTSjdTMHV4+ZZ2llEXySszjI4+5xJF1QtR+mPL225rDzYAr/ACVKxRhw/S8GvkUFfHdZZSQibM6Oye48eFlbuLNoe667E0rXxGJl/wBvgLBRMjXs2jbz91abV6b8cR8vvjmissrGvYfc3kVZWnHOSC4A3R48FWZjpBiuduAcBf2Wky0r4vM+tsx3r5WK+SpmEOjoVY7ru+hMt+foGNM94LqAPN2vL+svVmibmm2zxvLe/wCpq7j+mDnx6BC14c1rnEmzZP2Wv0V6E2qV6wxNH6geCsytGNERFKBERAREQD2VAflFQqBa73Ai6+Vz3VMBm0XLiY/a58Tmgn5rhdA800iwL+Vz2tPkkZTXAAd+VlnlptxzbxVmdmyxNfL+cA378+VdpUMswdN7mc12UuzFbjz5UMtNEUziPcOx5/yua1HqrGxJnR4MAlqxuceLWd8srrGN5qTdelaFhNjY0ulFgChYXQDHuID1XAtN96peF4nX+sYrgWMgIHgsUrD/AFTzgQMvCjIo2Y3EH/dUvDmfJj+u11nJdj5Je+QGiQABf/Ki5OosPEqbImDGnu0VZI+ig8nqWHPh/EY7LkDvjsfquYzsWSZ4zdRlDI5He0Dypx4v9LXPU6elQf1M0KFrX1O94HI2kAKa0/8Aqd09O0sdOYyebkaV4g9mml22JskxI7MtXM0uWeQenjFgoUHStB/3K2+LH6Y3K19F4nV2i5Y2Y+dE5xFjlSTDG9odHKHW0dj4XzrhaQIJC/Nx8yNo7yMALR+4tdnoc2Xp0jJNP1GTJxr90LjfH0VcpomP29abA4vq/oHX4VuXC92M4F272kEh3daem6mcrHiljrkXR8K/VNTjxWBjn/nPHETeXH9v+1nubNV5DkRZmo6+3S2XI1khoEWdtr1iM4XTelh2fL6MYpoDB5+gCgejNH2zZepSsHryzEBxNkC1PQMlzNSymzxv9CCo4y5vDyRyRfxdLbytppK6DrODrOMZMDIEzAea4LfoR4UuF5Z0diS6b/ULPxIyRA+Pftv6iv8Akr1JopaxhlO1yIilUREQEREFObQpSqoGtkbnNoUue12X8NgzzUCIml3tPPC6Odxa0kAH7rmeqR62nZELgNrmOHHdYcjp4e3kEupx6/k5uwmH1GNaW39SoXJxNM09uz0XzTEGmdq+5+Fj0VvoapOwFzXhrhVfVTkGi4epEuypXipOzTw75/lTdY1p7nXtyTp2ySBofiQ/Aa1zufi1Zk4WRNG6YCGaNnd8LrLfuO4XT6roeK3MfNA98ADt0bGxk+mfof2WjMzDxzFJUzchvsDrALiT3P8AKvMp9MrjlfaI6dxnZmSYBOI9/FeCu+6r6ZcelWCObe/H2uHej3vn7KC6B0kajrkk0j3QxY7rDWjl7r/4XscuHFl4ckLC0F8ZaAeb4Weec81sZfF88YWFO7GLoRI8u4EcXdw+SfhSs/TrYNEjy5DkOyXhwMDIq9N3FE8WQp1mhZ+lRuaxoGVhuLJYjdPb4c35BH8LPBm/ihWRDI1wPZjnAK95UTjlk7anQXTeruyI8nGkycNoHuMrbjk72CD47L0WbQsbFy2alC6KCWqnga6g4jyAtTRZRi4pnnf6OK0cukcfj/7wpbp/AgmfLqmRjhmXPI54Lm+5jDQaD8cAKnyeXtEwuPW2bGGfkxbcUNxcZ3JmePzHf+0dh9ysggZCHNjNuo7n7bc76klSc5c1o4J8Ahak7XsY57g8Aglx8LHK3bWSNHSMh2JoeTNEHvdE5ztv/mIUN0H1NquqZU8GpP3OcS+OxWz6KX6S3TaZkFzRRlcOOy1n6M2HqOKbS4w0Eh0jhdA+VtLqdos7Sug4Ujeo9SzZeSQxjSf5P+F2LOwtQ2nsf6sjhwHvLuf4/wAKYjBA57rbD05+ReiIrMxERAREQFQqqFBhlNA8WoPVGNdvbJGO3BLlNTGjdKD1aRxBaB34Btc3LXTwx4X1NhnTeqxNG4Bkrifot/ScmJkHovLGzxuO3caEgs1X8rZ/qRjhzGZDOXwuUdpxZlBj69kjQSHCxf2TcuE22nWTNmnOyJDHFiv2ntxx/Kh8nCOM8ZGY9r528shYdwb9XHwuhy8TEiiaWxM3EXtA4XO6tOfUixIgGmUj2t4r9kwv4jKXT0H+k+kEaTJlyBxMzye9cfK72HG/M705p4BPZRvSEUWHo8EcLto2AFvflTLmMY7fuNHz5WGWrfJHcmmpl6Zj5hcMqON9O9pJII+x8KAyOjgyUmHU8sNHO0hjyPsaXR6rIz8I8xE79pIO491w+H1w0T/hdQxzC8khr7NO5+VfG/hMNugwOmsKF8c88s2VKzlr8h1lp+g4A/hTUIjhYaAHPalE42rRZI3RNaefHZbU2UCAA2+aKzvJukw02ZpXe5wPtoKE13UBj6fMXy7dzdn6vJ4W7JnbWMNiuwFdlwPXur3HHhbnAH3Gh2KnD+sk61HS9E5Ri0meCWQDfIWtN2Oy6rHLyyOFjabVl1Va8q0maV/TsTcdzophM0tkaeQf+uV2ug6hqbogMqaJ9DktYWkro8VXYYzGx8Rc9gP8qRjFDlRWnTFzLsUpRu6uTZW2Ppz5siKg7cqqszEREBEVCUFVRxVL5VCLPKraRqzyc2B9Oyh9SaCfc7ij2CmMiIyAhpI+OVGZeMdjQ9xcKN0eVy57dXFp571hjCTSsiNoBk2cBec9OZI3Ox5i7dE62j/C9f1jT43MsNJBNbfovIdfwhpetxTRta2OU8j4Knj7nivldWVP6lmtxscue4bq9o44XI5Dnvac4yH1d9tH0UxrE8MkcUdAXQ4Cj9dz8cQMgga32ACq+ivxyxOV3EvovWOoNdExsjKZ/a81a67L6/kMEeJprYpss8vdJJTGf9leMPkc42atUZJtfZF/RWvBjbtlOa+q930nUeocxr4dRbiEOA2yQ3bR57rZ1HRMfJxXQuxg+hwd3IXnOg6/m42FeHmBotrQ2Q/pFclZ9W601rDlfFJ6LwHFpe0cE9/3WN4ra1mU0nsDFy+n8umW/EkP939i6uGeWRjj7eRfBXHaN1Vi6vh+lk/lzlpBI7Ero9MzI34zSe7RRN91hy45T2vj3NsmXO+LGJJIDKIAHZcHrMrMqF+W9/6pfY0jvSnOp9bjdhHEw5PzpH7R5Nc2uOysqZ2BFgC97ZAW88uIK24cNTamd03+n89j8X8KSQXS76s/HZei6AYvTbva8iuOKXjel1/qTSbBEpJBcvX9A90YLWgAOPcdgt8ppTG7dhpx9JwfQ2kdvgqdxyTGCe55UBp0riRcfFcGlP49lvIpWwZcjJzyrkRaMRERAREQUKpYVSFThVqWKRzQeVo5MjDxfH0Ug+MOHIWjmwNdHtDqPZY8m2vHZtzOqSgvIq2gX2Xlf9QcM+kZYw643buR4petaljxw+0vu+QdvK4rq7Fjnw3tjL3OewggN7rHC2ZOnKbxeRyZchYATZA4NrSducST3KzyRuY9zHAgg1SxlpJ4Fld0cltvtj2PFEtNfZHNc4k7Tz4pb8GXk4wAaA4DsHC1K6fqudPvbHiY7yGFxIiFgBRlllPUTMZftAQw5T7bFHKd3BDb5WSWHMaNszZAO43L0BumZ0OmuyJWgObG2RzGtA9p7rIzFxMrEyBhOY57Yg4EgXz/APiznJl9tPjmvbzWGWaB4MZLT9FP4Wo5zMdojne3wWg97VNe0sY8nqQyNoV6jb5aaWgx7o3FzgbAG76/VW6yis3hdJzBJlwn5Esp9eF5DGkdr7n/AJWjqOaZJw5gLTG47HeaqlptkcPU57kdj8rd0HR8vW9SgxoY3OBdTiB2HlJjJ2ZZbSP+iSjph+rlr2uErWjwC0+f5U/0N1O/Dnbh55aYD2eRyPuux640yLSOgG6e1oDjIxoAHJN2V5VDA4OsssD5U9fZNz0+iNPljnjjkbJG5h5Gxw7Kaj7LxnonqSbSZI4Mr34riOPLPqvX8LKhy4GzY72vjcLBCiTVV5I2kRFdkIiICIiAVaeFcqFQlY4kt4C1ZrAstsrbIJta0wJFA+FlnF8ELmNL3lr2+LFLm9VgDmgEBp+y6iZjgalcAXdjSgNRxxK8DcSweVz67de+ninVmAMXU5HxH8t/P7qDa0lwLfJXpvVOiieJ+wEltke1efHHdBIC5n6Da68Luac+eOrtTHa0+pG5238shpI8rqOljEwPhdZdLiujafrfP+y51rT6bnFnua/gnwCpHS8/8HJBI6PcWSO215JHlM50nF2Wo6nhxyPwC15k9Brb3We3/YV0YxI2etpkbGyGOnsNkOcD2+i5fKfJJ1BjyOidGQ38y3WDzf8AlTAMcJymsmDLlaWiz5/dZWNIjNafBqLZptojmHtcw/3A9lzD5PyxuNuaNosX+ylNRyi10sLyxwc4/wDh8EEdlDY8MuQ/Yy3PPwtMZqKZ2b0rhY8uTM2OFriXHwLX0H/Tjps6JpDJZWXkSHc40oT+mfQbMSCPUdTaTM7lrD4XqNMjZtqmgfwp99s7080/qjmyzT4eEKLGEyPA5N9guKxMOSSXaI/ZxZpdNq7natrGZlN2mL1NrDu8DhIMR0TbY5o3C78qty7dOOHSGbgyQhziWg88X4U30zq2VpeQC2Rxi/uYborej0wSNBkc2ysmPprBvAaSBzwUmStwd7p2q4+bE1zHU4+CKW+DfZcz03jubGwkDbV8cldMOAry7c3JjJelURFZQREQERCootcsTrokrKVY+qurNKmU2tGhmsBYC4XXgKBy4/y3VQPwujkNt/SQ5c1rubHggvneW2LHayfssdbrowvTnNTYBufIQxrR7iuM6g0h2QyHKhjO2VpoVVkH/pbWvajlanK4EOZjtPtZfJ+67PQNLdq/S4iIa2aF1xEjsVrJpN1XjskMkUz43t7EcE/Ckg1gjxmxMi3Pd6hcBZBtdlmaG3Mmc2RjWTD2uBbXKhcjpzMw2vaGOcLoOaFMu/autIqRxmnZI2d7nPaWPofpPf8Awo3IynEAucS8O57qQdi5MWSNrHB5/wDSpXQujcvVcsB8cjGk+4lqnqJt/HMYGk5WpSD0WE2eSPJtewdD9AQaaxmTmG5TyAfC6Ppzo3B0eFm0bn8EuI8rpDG3btsgUq6uX/Gdyk9LY42wtAaVF9U5rsLS5fRI9eX2M+5UuQ1rbJsfK47WsgahrTcccxY45o/3HurZXxhx4+WW0XpemNixWiy9xrspA4OPG9m7c6iVIQwxgltdvvZWw2FhePbYHcbVi6dtVmMwjaGku4IoLcfjenjvDWC9tdu63oRECNsYHHws8wBZ+jvSvIxyz7U02IRY7AGhtNHZbio0ANACuWsjnyu6IiKUCIiAqEWqogtPCxTzsiYS8ho8klJ5iw7WN3OP8BaE2IZzume5x+L4H7LPK69L4Y79ovVNbe+Mt01nqO8yOBDR/wBrnJ9MnyHifJcZpDyS/sPsuy/AMEe1oLW/AC1smHbEdg4A7FY7rrx8ZOnmuuYzYQWubT3OA47LsegZfThMHN35XNawx+RlkEWGuPYeVPdKxyY0oe2xdEtdwaWs9RTKOp1LRIc6T1R+XMBW8Dv9wudmx5Q9zGvjnLePy3Aro+oMp8OhZEsJp7htab+eFyGgYAjkbIXAOWnhLGeNrbh6WOZK3cwRM7mxyux07TcfT4BFAwNA7n5PyqxflxRvPA7FbY7KJjIzzytULeFbtHkq89la4WFNVR+r5MeDgSzOPYe0X3PhQui4jXwieShI8W8/JWTWWjP1CPCH6Ixve76+ApfCwo4ImsHICxy/quiXwxa7Y2fpj7/JWaFgB5vv8LaMVH2gAfZXgNaKaLUzFW5rYY2tFgWs+2+6Acq5ayMbdgREUoEREBERAREQWloJuk2q5FGjawtUfqx9LEkdXZqk1EdQHdjekLG48lVuLTjt8nGYWBJlSSPdfcm/quh0jT6NltkNAI+VsaXhuiicdp93NKUw49skn2CjXbXLPURHVMBGkem0EsL2k/TlYdBwyI2W3xXPdTOtRiTDMddyE0rH9KKzd0tGe/52t1mf8NgO2n3VQCaRmevA1krh6rQLCyZmF+JmYSRtb3CuZgtjd6kftd9AiP58dNwrFkyCGF73GgBdq9hJHu7rBlM9dzI/F25RfSknaO03E/VPJZklduNqYaAAjI2sFAcK6lXHHXa2efktq1bIHGg0D7/CyUqq2ldrWimgK5EUoEREBERAREQEREBERAUfnYb8iaNwrY3uPKkERMurtjiZtYBXCq1oBJ+VeqVwaUaNsEsfqvaD2byszW7RQVGtruVepLVEVVQkgGhaIWucAEYwCyO5WtHDM6d0krxR/S0eFthE3pVERE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" name="Obraz 8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40768" y="692696"/>
            <a:ext cx="2169559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9512" y="404664"/>
            <a:ext cx="867747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Przygotowanie się zespołów klasowych do quizu na temat życia </a:t>
            </a:r>
            <a:br>
              <a:rPr lang="pl-PL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pl-PL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 twórczości Janusza Korczaka. </a:t>
            </a:r>
            <a:endParaRPr lang="pl-PL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314" name="AutoShape 2" descr="data:image/jpeg;base64,/9j/4AAQSkZJRgABAQAAAQABAAD/2wBDAAkGBwgHBgkIBwgKCgkLDRYPDQwMDRsUFRAWIB0iIiAdHx8kKDQsJCYxJx8fLT0tMTU3Ojo6Iys/RD84QzQ5Ojf/2wBDAQoKCg0MDRoPDxo3JR8lNzc3Nzc3Nzc3Nzc3Nzc3Nzc3Nzc3Nzc3Nzc3Nzc3Nzc3Nzc3Nzc3Nzc3Nzc3Nzc3Nzf/wAARCAD/AMUDASIAAhEBAxEB/8QAHAABAAEFAQEAAAAAAAAAAAAAAAUBAgMEBgcI/8QANxAAAQQBAwMDAgUDBAAHAAAAAQACAxEEBRIhBjFBEyJRYXEUIzKBkQdCwRWhsdEzUmJygvDx/8QAGAEBAAMBAAAAAAAAAAAAAAAAAAECAwT/xAAhEQEBAAICAgMBAQEAAAAAAAAAAQIRAyESMRNBUSJScf/aAAwDAQACEQMRAD8A9xREQEREBERAREQEREBERAREQEREBERAREQEREBERAREQEREBERAREQEREBERAREQEREBERARFZK/wBNhdtLqF0O6C9Fjx5DNAyR0ZjLmg7HEWPvSyICIiAiIgIiICIiAiIgIiICIiAipaoXhotxoJsXIsDsqIdnX9ljOY2rDHfuq3ORPja20WtHkF7b9Pv9Vf8AiAK3NcP2SZw8azIrGysd2IV6sgSkRAREQEREBERAREQEREBERAREQFa94Y23Gh8lWTSNiBcSP38rG17ZmW5o7eVG0yLfxW9rjGOB2J8rWcZZJDdgXxZV7Cd52ih8KobI53YBv1XNnnb02xmlscfjvRr5WV/6iB8V2VrGk7j2NqpbQJAJKpNnte17RVfZXkg9iVha1xcCWkD7oS5rgNvCtKiyMj2t49oJWQFwbYqvhYCXABxAArnlZWuJFK8ulbGQSc0QQVeFiAtw+ArHP9IF7j25PK0xy/VdNlFjje2Roc02COCFetFVUREBERAREQEREBERAItUqhwqqyZ4ZG5xrgEoIfWJw6ZsYc0bRZsqmPqEdBspNjjcOVCTzCRznPILnWbCxtnjbHsAtx7UFy3O76dUwmnWxSRuZ7XA2r2uA4J48WudxMn0hsL/AH1wpTDmDm2f5KrtW4N1zw0GmgAqz1Pc3ngjssbpWncDxQ7rB+IDXD2/7psmLea62uAdf38K0vkFAELG18npmiLvxysbnudVhos+SrbR4ss0oDdp7+aSJjnHlxIHYq1wDG7n0T9FfCTu4IF9gp0M/taOTyVHa8C3EfMywYxuIA7hSJcCeaod1g1NofhyMJ5c0hXUntC9Ka0zKb6DmllH22KXUtXlun5LtKc+HLAbLFJujcXdwvSsTIbNAx7eNwurWkqeTH7jZRUBsKqsyEREBERAREQFS05VCO5UCpKjddym42nSyEXdNq67mlIn7rluvHgaFOfcdm19D6OCrnV8JuoR74dgLhs+nflR087GvBa7aQOKCi9ZzTD6e0ABx7HuFEwzyTTspzK5/uoLnkdTs8HJJFvkv/48hTuHmW3Y1psDueFy+kyMmLQWVZ5AvldJFGGRkhp3A1dcH7LK1bxbP4z0xI4lpH1WM5+94LqFGhaidS3NDizaCQQA53b/AGWlgZE28skbG+uCSTSjdTMHV4+ZZ2llEXySszjI4+5xJF1QtR+mPL225rDzYAr/ACVKxRhw/S8GvkUFfHdZZSQibM6Oye48eFlbuLNoe667E0rXxGJl/wBvgLBRMjXs2jbz91abV6b8cR8vvjmissrGvYfc3kVZWnHOSC4A3R48FWZjpBiuduAcBf2Wky0r4vM+tsx3r5WK+SpmEOjoVY7ru+hMt+foGNM94LqAPN2vL+svVmibmm2zxvLe/wCpq7j+mDnx6BC14c1rnEmzZP2Wv0V6E2qV6wxNH6geCsytGNERFKBERAREQD2VAflFQqBa73Ai6+Vz3VMBm0XLiY/a58Tmgn5rhdA800iwL+Vz2tPkkZTXAAd+VlnlptxzbxVmdmyxNfL+cA378+VdpUMswdN7mc12UuzFbjz5UMtNEUziPcOx5/yua1HqrGxJnR4MAlqxuceLWd8srrGN5qTdelaFhNjY0ulFgChYXQDHuID1XAtN96peF4nX+sYrgWMgIHgsUrD/AFTzgQMvCjIo2Y3EH/dUvDmfJj+u11nJdj5Je+QGiQABf/Ki5OosPEqbImDGnu0VZI+ig8nqWHPh/EY7LkDvjsfquYzsWSZ4zdRlDI5He0Dypx4v9LXPU6elQf1M0KFrX1O94HI2kAKa0/8Aqd09O0sdOYyebkaV4g9mml22JskxI7MtXM0uWeQenjFgoUHStB/3K2+LH6Y3K19F4nV2i5Y2Y+dE5xFjlSTDG9odHKHW0dj4XzrhaQIJC/Nx8yNo7yMALR+4tdnoc2Xp0jJNP1GTJxr90LjfH0VcpomP29abA4vq/oHX4VuXC92M4F272kEh3daem6mcrHiljrkXR8K/VNTjxWBjn/nPHETeXH9v+1nubNV5DkRZmo6+3S2XI1khoEWdtr1iM4XTelh2fL6MYpoDB5+gCgejNH2zZepSsHryzEBxNkC1PQMlzNSymzxv9CCo4y5vDyRyRfxdLbytppK6DrODrOMZMDIEzAea4LfoR4UuF5Z0diS6b/ULPxIyRA+Pftv6iv8Akr1JopaxhlO1yIilUREQEREFObQpSqoGtkbnNoUue12X8NgzzUCIml3tPPC6Odxa0kAH7rmeqR62nZELgNrmOHHdYcjp4e3kEupx6/k5uwmH1GNaW39SoXJxNM09uz0XzTEGmdq+5+Fj0VvoapOwFzXhrhVfVTkGi4epEuypXipOzTw75/lTdY1p7nXtyTp2ySBofiQ/Aa1zufi1Zk4WRNG6YCGaNnd8LrLfuO4XT6roeK3MfNA98ADt0bGxk+mfof2WjMzDxzFJUzchvsDrALiT3P8AKvMp9MrjlfaI6dxnZmSYBOI9/FeCu+6r6ZcelWCObe/H2uHej3vn7KC6B0kajrkk0j3QxY7rDWjl7r/4XscuHFl4ckLC0F8ZaAeb4Weec81sZfF88YWFO7GLoRI8u4EcXdw+SfhSs/TrYNEjy5DkOyXhwMDIq9N3FE8WQp1mhZ+lRuaxoGVhuLJYjdPb4c35BH8LPBm/ihWRDI1wPZjnAK95UTjlk7anQXTeruyI8nGkycNoHuMrbjk72CD47L0WbQsbFy2alC6KCWqnga6g4jyAtTRZRi4pnnf6OK0cukcfj/7wpbp/AgmfLqmRjhmXPI54Lm+5jDQaD8cAKnyeXtEwuPW2bGGfkxbcUNxcZ3JmePzHf+0dh9ysggZCHNjNuo7n7bc76klSc5c1o4J8Ahak7XsY57g8Aglx8LHK3bWSNHSMh2JoeTNEHvdE5ztv/mIUN0H1NquqZU8GpP3OcS+OxWz6KX6S3TaZkFzRRlcOOy1n6M2HqOKbS4w0Eh0jhdA+VtLqdos7Sug4Ujeo9SzZeSQxjSf5P+F2LOwtQ2nsf6sjhwHvLuf4/wAKYjBA57rbD05+ReiIrMxERAREQFQqqFBhlNA8WoPVGNdvbJGO3BLlNTGjdKD1aRxBaB34Btc3LXTwx4X1NhnTeqxNG4Bkrifot/ScmJkHovLGzxuO3caEgs1X8rZ/qRjhzGZDOXwuUdpxZlBj69kjQSHCxf2TcuE22nWTNmnOyJDHFiv2ntxx/Kh8nCOM8ZGY9r528shYdwb9XHwuhy8TEiiaWxM3EXtA4XO6tOfUixIgGmUj2t4r9kwv4jKXT0H+k+kEaTJlyBxMzye9cfK72HG/M705p4BPZRvSEUWHo8EcLto2AFvflTLmMY7fuNHz5WGWrfJHcmmpl6Zj5hcMqON9O9pJII+x8KAyOjgyUmHU8sNHO0hjyPsaXR6rIz8I8xE79pIO491w+H1w0T/hdQxzC8khr7NO5+VfG/hMNugwOmsKF8c88s2VKzlr8h1lp+g4A/hTUIjhYaAHPalE42rRZI3RNaefHZbU2UCAA2+aKzvJukw02ZpXe5wPtoKE13UBj6fMXy7dzdn6vJ4W7JnbWMNiuwFdlwPXur3HHhbnAH3Gh2KnD+sk61HS9E5Ri0meCWQDfIWtN2Oy6rHLyyOFjabVl1Va8q0maV/TsTcdzophM0tkaeQf+uV2ug6hqbogMqaJ9DktYWkro8VXYYzGx8Rc9gP8qRjFDlRWnTFzLsUpRu6uTZW2Ppz5siKg7cqqszEREBEVCUFVRxVL5VCLPKraRqzyc2B9Oyh9SaCfc7ij2CmMiIyAhpI+OVGZeMdjQ9xcKN0eVy57dXFp571hjCTSsiNoBk2cBec9OZI3Ox5i7dE62j/C9f1jT43MsNJBNbfovIdfwhpetxTRta2OU8j4Knj7nivldWVP6lmtxscue4bq9o44XI5Dnvac4yH1d9tH0UxrE8MkcUdAXQ4Cj9dz8cQMgga32ACq+ivxyxOV3EvovWOoNdExsjKZ/a81a67L6/kMEeJprYpss8vdJJTGf9leMPkc42atUZJtfZF/RWvBjbtlOa+q930nUeocxr4dRbiEOA2yQ3bR57rZ1HRMfJxXQuxg+hwd3IXnOg6/m42FeHmBotrQ2Q/pFclZ9W601rDlfFJ6LwHFpe0cE9/3WN4ra1mU0nsDFy+n8umW/EkP939i6uGeWRjj7eRfBXHaN1Vi6vh+lk/lzlpBI7Ero9MzI34zSe7RRN91hy45T2vj3NsmXO+LGJJIDKIAHZcHrMrMqF+W9/6pfY0jvSnOp9bjdhHEw5PzpH7R5Nc2uOysqZ2BFgC97ZAW88uIK24cNTamd03+n89j8X8KSQXS76s/HZei6AYvTbva8iuOKXjel1/qTSbBEpJBcvX9A90YLWgAOPcdgt8ppTG7dhpx9JwfQ2kdvgqdxyTGCe55UBp0riRcfFcGlP49lvIpWwZcjJzyrkRaMRERAREQUKpYVSFThVqWKRzQeVo5MjDxfH0Ug+MOHIWjmwNdHtDqPZY8m2vHZtzOqSgvIq2gX2Xlf9QcM+kZYw643buR4petaljxw+0vu+QdvK4rq7Fjnw3tjL3OewggN7rHC2ZOnKbxeRyZchYATZA4NrSducST3KzyRuY9zHAgg1SxlpJ4Fld0cltvtj2PFEtNfZHNc4k7Tz4pb8GXk4wAaA4DsHC1K6fqudPvbHiY7yGFxIiFgBRlllPUTMZftAQw5T7bFHKd3BDb5WSWHMaNszZAO43L0BumZ0OmuyJWgObG2RzGtA9p7rIzFxMrEyBhOY57Yg4EgXz/APiznJl9tPjmvbzWGWaB4MZLT9FP4Wo5zMdojne3wWg97VNe0sY8nqQyNoV6jb5aaWgx7o3FzgbAG76/VW6yis3hdJzBJlwn5Esp9eF5DGkdr7n/AJWjqOaZJw5gLTG47HeaqlptkcPU57kdj8rd0HR8vW9SgxoY3OBdTiB2HlJjJ2ZZbSP+iSjph+rlr2uErWjwC0+f5U/0N1O/Dnbh55aYD2eRyPuux640yLSOgG6e1oDjIxoAHJN2V5VDA4OsssD5U9fZNz0+iNPljnjjkbJG5h5Gxw7Kaj7LxnonqSbSZI4Mr34riOPLPqvX8LKhy4GzY72vjcLBCiTVV5I2kRFdkIiICIiAVaeFcqFQlY4kt4C1ZrAstsrbIJta0wJFA+FlnF8ELmNL3lr2+LFLm9VgDmgEBp+y6iZjgalcAXdjSgNRxxK8DcSweVz67de+ninVmAMXU5HxH8t/P7qDa0lwLfJXpvVOiieJ+wEltke1efHHdBIC5n6Da68Luac+eOrtTHa0+pG5238shpI8rqOljEwPhdZdLiujafrfP+y51rT6bnFnua/gnwCpHS8/8HJBI6PcWSO215JHlM50nF2Wo6nhxyPwC15k9Brb3We3/YV0YxI2etpkbGyGOnsNkOcD2+i5fKfJJ1BjyOidGQ38y3WDzf8AlTAMcJymsmDLlaWiz5/dZWNIjNafBqLZptojmHtcw/3A9lzD5PyxuNuaNosX+ylNRyi10sLyxwc4/wDh8EEdlDY8MuQ/Yy3PPwtMZqKZ2b0rhY8uTM2OFriXHwLX0H/Tjps6JpDJZWXkSHc40oT+mfQbMSCPUdTaTM7lrD4XqNMjZtqmgfwp99s7080/qjmyzT4eEKLGEyPA5N9guKxMOSSXaI/ZxZpdNq7natrGZlN2mL1NrDu8DhIMR0TbY5o3C78qty7dOOHSGbgyQhziWg88X4U30zq2VpeQC2Rxi/uYborej0wSNBkc2ysmPprBvAaSBzwUmStwd7p2q4+bE1zHU4+CKW+DfZcz03jubGwkDbV8cldMOAry7c3JjJelURFZQREQERCootcsTrokrKVY+qurNKmU2tGhmsBYC4XXgKBy4/y3VQPwujkNt/SQ5c1rubHggvneW2LHayfssdbrowvTnNTYBufIQxrR7iuM6g0h2QyHKhjO2VpoVVkH/pbWvajlanK4EOZjtPtZfJ+67PQNLdq/S4iIa2aF1xEjsVrJpN1XjskMkUz43t7EcE/Ckg1gjxmxMi3Pd6hcBZBtdlmaG3Mmc2RjWTD2uBbXKhcjpzMw2vaGOcLoOaFMu/autIqRxmnZI2d7nPaWPofpPf8Awo3IynEAucS8O57qQdi5MWSNrHB5/wDSpXQujcvVcsB8cjGk+4lqnqJt/HMYGk5WpSD0WE2eSPJtewdD9AQaaxmTmG5TyAfC6Ppzo3B0eFm0bn8EuI8rpDG3btsgUq6uX/Gdyk9LY42wtAaVF9U5rsLS5fRI9eX2M+5UuQ1rbJsfK47WsgahrTcccxY45o/3HurZXxhx4+WW0XpemNixWiy9xrspA4OPG9m7c6iVIQwxgltdvvZWw2FhePbYHcbVi6dtVmMwjaGku4IoLcfjenjvDWC9tdu63oRECNsYHHws8wBZ+jvSvIxyz7U02IRY7AGhtNHZbio0ANACuWsjnyu6IiKUCIiAqEWqogtPCxTzsiYS8ho8klJ5iw7WN3OP8BaE2IZzume5x+L4H7LPK69L4Y79ovVNbe+Mt01nqO8yOBDR/wBrnJ9MnyHifJcZpDyS/sPsuy/AMEe1oLW/AC1smHbEdg4A7FY7rrx8ZOnmuuYzYQWubT3OA47LsegZfThMHN35XNawx+RlkEWGuPYeVPdKxyY0oe2xdEtdwaWs9RTKOp1LRIc6T1R+XMBW8Dv9wudmx5Q9zGvjnLePy3Aro+oMp8OhZEsJp7htab+eFyGgYAjkbIXAOWnhLGeNrbh6WOZK3cwRM7mxyux07TcfT4BFAwNA7n5PyqxflxRvPA7FbY7KJjIzzytULeFbtHkq89la4WFNVR+r5MeDgSzOPYe0X3PhQui4jXwieShI8W8/JWTWWjP1CPCH6Ixve76+ApfCwo4ImsHICxy/quiXwxa7Y2fpj7/JWaFgB5vv8LaMVH2gAfZXgNaKaLUzFW5rYY2tFgWs+2+6Acq5ayMbdgREUoEREBERAREQWloJuk2q5FGjawtUfqx9LEkdXZqk1EdQHdjekLG48lVuLTjt8nGYWBJlSSPdfcm/quh0jT6NltkNAI+VsaXhuiicdp93NKUw49skn2CjXbXLPURHVMBGkem0EsL2k/TlYdBwyI2W3xXPdTOtRiTDMddyE0rH9KKzd0tGe/52t1mf8NgO2n3VQCaRmevA1krh6rQLCyZmF+JmYSRtb3CuZgtjd6kftd9AiP58dNwrFkyCGF73GgBdq9hJHu7rBlM9dzI/F25RfSknaO03E/VPJZklduNqYaAAjI2sFAcK6lXHHXa2efktq1bIHGg0D7/CyUqq2ldrWimgK5EUoEREBERAREQEREBERAUfnYb8iaNwrY3uPKkERMurtjiZtYBXCq1oBJ+VeqVwaUaNsEsfqvaD2byszW7RQVGtruVepLVEVVQkgGhaIWucAEYwCyO5WtHDM6d0krxR/S0eFthE3pVERE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16" name="AutoShape 4" descr="data:image/jpeg;base64,/9j/4AAQSkZJRgABAQAAAQABAAD/2wBDAAkGBwgHBgkIBwgKCgkLDRYPDQwMDRsUFRAWIB0iIiAdHx8kKDQsJCYxJx8fLT0tMTU3Ojo6Iys/RD84QzQ5Ojf/2wBDAQoKCg0MDRoPDxo3JR8lNzc3Nzc3Nzc3Nzc3Nzc3Nzc3Nzc3Nzc3Nzc3Nzc3Nzc3Nzc3Nzc3Nzc3Nzc3Nzc3Nzf/wAARCAD/AMUDASIAAhEBAxEB/8QAHAABAAEFAQEAAAAAAAAAAAAAAAUBAgMEBgcI/8QANxAAAQQBAwMDAgUDBAAHAAAAAQACAxEEBRIhBjFBEyJRYXEUIzKBkQdCwRWhsdEzUmJygvDx/8QAGAEBAAMBAAAAAAAAAAAAAAAAAAECAwT/xAAhEQEBAAICAgMBAQEAAAAAAAAAAQIRAyESMRNBUSJScf/aAAwDAQACEQMRAD8A9xREQEREBERAREQEREBERAREQEREBERAREQEREBERAREQEREBERAREQEREBERAREQEREBERARFZK/wBNhdtLqF0O6C9Fjx5DNAyR0ZjLmg7HEWPvSyICIiAiIgIiICIiAiIgIiICIiAipaoXhotxoJsXIsDsqIdnX9ljOY2rDHfuq3ORPja20WtHkF7b9Pv9Vf8AiAK3NcP2SZw8azIrGysd2IV6sgSkRAREQEREBERAREQEREBERAREQFa94Y23Gh8lWTSNiBcSP38rG17ZmW5o7eVG0yLfxW9rjGOB2J8rWcZZJDdgXxZV7Cd52ih8KobI53YBv1XNnnb02xmlscfjvRr5WV/6iB8V2VrGk7j2NqpbQJAJKpNnte17RVfZXkg9iVha1xcCWkD7oS5rgNvCtKiyMj2t49oJWQFwbYqvhYCXABxAArnlZWuJFK8ulbGQSc0QQVeFiAtw+ArHP9IF7j25PK0xy/VdNlFjje2Roc02COCFetFVUREBERAREQEREBERAItUqhwqqyZ4ZG5xrgEoIfWJw6ZsYc0bRZsqmPqEdBspNjjcOVCTzCRznPILnWbCxtnjbHsAtx7UFy3O76dUwmnWxSRuZ7XA2r2uA4J48WudxMn0hsL/AH1wpTDmDm2f5KrtW4N1zw0GmgAqz1Pc3ngjssbpWncDxQ7rB+IDXD2/7psmLea62uAdf38K0vkFAELG18npmiLvxysbnudVhos+SrbR4ss0oDdp7+aSJjnHlxIHYq1wDG7n0T9FfCTu4IF9gp0M/taOTyVHa8C3EfMywYxuIA7hSJcCeaod1g1NofhyMJ5c0hXUntC9Ka0zKb6DmllH22KXUtXlun5LtKc+HLAbLFJujcXdwvSsTIbNAx7eNwurWkqeTH7jZRUBsKqsyEREBERAREQFS05VCO5UCpKjddym42nSyEXdNq67mlIn7rluvHgaFOfcdm19D6OCrnV8JuoR74dgLhs+nflR087GvBa7aQOKCi9ZzTD6e0ABx7HuFEwzyTTspzK5/uoLnkdTs8HJJFvkv/48hTuHmW3Y1psDueFy+kyMmLQWVZ5AvldJFGGRkhp3A1dcH7LK1bxbP4z0xI4lpH1WM5+94LqFGhaidS3NDizaCQQA53b/AGWlgZE28skbG+uCSTSjdTMHV4+ZZ2llEXySszjI4+5xJF1QtR+mPL225rDzYAr/ACVKxRhw/S8GvkUFfHdZZSQibM6Oye48eFlbuLNoe667E0rXxGJl/wBvgLBRMjXs2jbz91abV6b8cR8vvjmissrGvYfc3kVZWnHOSC4A3R48FWZjpBiuduAcBf2Wky0r4vM+tsx3r5WK+SpmEOjoVY7ru+hMt+foGNM94LqAPN2vL+svVmibmm2zxvLe/wCpq7j+mDnx6BC14c1rnEmzZP2Wv0V6E2qV6wxNH6geCsytGNERFKBERAREQD2VAflFQqBa73Ai6+Vz3VMBm0XLiY/a58Tmgn5rhdA800iwL+Vz2tPkkZTXAAd+VlnlptxzbxVmdmyxNfL+cA378+VdpUMswdN7mc12UuzFbjz5UMtNEUziPcOx5/yua1HqrGxJnR4MAlqxuceLWd8srrGN5qTdelaFhNjY0ulFgChYXQDHuID1XAtN96peF4nX+sYrgWMgIHgsUrD/AFTzgQMvCjIo2Y3EH/dUvDmfJj+u11nJdj5Je+QGiQABf/Ki5OosPEqbImDGnu0VZI+ig8nqWHPh/EY7LkDvjsfquYzsWSZ4zdRlDI5He0Dypx4v9LXPU6elQf1M0KFrX1O94HI2kAKa0/8Aqd09O0sdOYyebkaV4g9mml22JskxI7MtXM0uWeQenjFgoUHStB/3K2+LH6Y3K19F4nV2i5Y2Y+dE5xFjlSTDG9odHKHW0dj4XzrhaQIJC/Nx8yNo7yMALR+4tdnoc2Xp0jJNP1GTJxr90LjfH0VcpomP29abA4vq/oHX4VuXC92M4F272kEh3daem6mcrHiljrkXR8K/VNTjxWBjn/nPHETeXH9v+1nubNV5DkRZmo6+3S2XI1khoEWdtr1iM4XTelh2fL6MYpoDB5+gCgejNH2zZepSsHryzEBxNkC1PQMlzNSymzxv9CCo4y5vDyRyRfxdLbytppK6DrODrOMZMDIEzAea4LfoR4UuF5Z0diS6b/ULPxIyRA+Pftv6iv8Akr1JopaxhlO1yIilUREQEREFObQpSqoGtkbnNoUue12X8NgzzUCIml3tPPC6Odxa0kAH7rmeqR62nZELgNrmOHHdYcjp4e3kEupx6/k5uwmH1GNaW39SoXJxNM09uz0XzTEGmdq+5+Fj0VvoapOwFzXhrhVfVTkGi4epEuypXipOzTw75/lTdY1p7nXtyTp2ySBofiQ/Aa1zufi1Zk4WRNG6YCGaNnd8LrLfuO4XT6roeK3MfNA98ADt0bGxk+mfof2WjMzDxzFJUzchvsDrALiT3P8AKvMp9MrjlfaI6dxnZmSYBOI9/FeCu+6r6ZcelWCObe/H2uHej3vn7KC6B0kajrkk0j3QxY7rDWjl7r/4XscuHFl4ckLC0F8ZaAeb4Weec81sZfF88YWFO7GLoRI8u4EcXdw+SfhSs/TrYNEjy5DkOyXhwMDIq9N3FE8WQp1mhZ+lRuaxoGVhuLJYjdPb4c35BH8LPBm/ihWRDI1wPZjnAK95UTjlk7anQXTeruyI8nGkycNoHuMrbjk72CD47L0WbQsbFy2alC6KCWqnga6g4jyAtTRZRi4pnnf6OK0cukcfj/7wpbp/AgmfLqmRjhmXPI54Lm+5jDQaD8cAKnyeXtEwuPW2bGGfkxbcUNxcZ3JmePzHf+0dh9ysggZCHNjNuo7n7bc76klSc5c1o4J8Ahak7XsY57g8Aglx8LHK3bWSNHSMh2JoeTNEHvdE5ztv/mIUN0H1NquqZU8GpP3OcS+OxWz6KX6S3TaZkFzRRlcOOy1n6M2HqOKbS4w0Eh0jhdA+VtLqdos7Sug4Ujeo9SzZeSQxjSf5P+F2LOwtQ2nsf6sjhwHvLuf4/wAKYjBA57rbD05+ReiIrMxERAREQFQqqFBhlNA8WoPVGNdvbJGO3BLlNTGjdKD1aRxBaB34Btc3LXTwx4X1NhnTeqxNG4Bkrifot/ScmJkHovLGzxuO3caEgs1X8rZ/qRjhzGZDOXwuUdpxZlBj69kjQSHCxf2TcuE22nWTNmnOyJDHFiv2ntxx/Kh8nCOM8ZGY9r528shYdwb9XHwuhy8TEiiaWxM3EXtA4XO6tOfUixIgGmUj2t4r9kwv4jKXT0H+k+kEaTJlyBxMzye9cfK72HG/M705p4BPZRvSEUWHo8EcLto2AFvflTLmMY7fuNHz5WGWrfJHcmmpl6Zj5hcMqON9O9pJII+x8KAyOjgyUmHU8sNHO0hjyPsaXR6rIz8I8xE79pIO491w+H1w0T/hdQxzC8khr7NO5+VfG/hMNugwOmsKF8c88s2VKzlr8h1lp+g4A/hTUIjhYaAHPalE42rRZI3RNaefHZbU2UCAA2+aKzvJukw02ZpXe5wPtoKE13UBj6fMXy7dzdn6vJ4W7JnbWMNiuwFdlwPXur3HHhbnAH3Gh2KnD+sk61HS9E5Ri0meCWQDfIWtN2Oy6rHLyyOFjabVl1Va8q0maV/TsTcdzophM0tkaeQf+uV2ug6hqbogMqaJ9DktYWkro8VXYYzGx8Rc9gP8qRjFDlRWnTFzLsUpRu6uTZW2Ppz5siKg7cqqszEREBEVCUFVRxVL5VCLPKraRqzyc2B9Oyh9SaCfc7ij2CmMiIyAhpI+OVGZeMdjQ9xcKN0eVy57dXFp571hjCTSsiNoBk2cBec9OZI3Ox5i7dE62j/C9f1jT43MsNJBNbfovIdfwhpetxTRta2OU8j4Knj7nivldWVP6lmtxscue4bq9o44XI5Dnvac4yH1d9tH0UxrE8MkcUdAXQ4Cj9dz8cQMgga32ACq+ivxyxOV3EvovWOoNdExsjKZ/a81a67L6/kMEeJprYpss8vdJJTGf9leMPkc42atUZJtfZF/RWvBjbtlOa+q930nUeocxr4dRbiEOA2yQ3bR57rZ1HRMfJxXQuxg+hwd3IXnOg6/m42FeHmBotrQ2Q/pFclZ9W601rDlfFJ6LwHFpe0cE9/3WN4ra1mU0nsDFy+n8umW/EkP939i6uGeWRjj7eRfBXHaN1Vi6vh+lk/lzlpBI7Ero9MzI34zSe7RRN91hy45T2vj3NsmXO+LGJJIDKIAHZcHrMrMqF+W9/6pfY0jvSnOp9bjdhHEw5PzpH7R5Nc2uOysqZ2BFgC97ZAW88uIK24cNTamd03+n89j8X8KSQXS76s/HZei6AYvTbva8iuOKXjel1/qTSbBEpJBcvX9A90YLWgAOPcdgt8ppTG7dhpx9JwfQ2kdvgqdxyTGCe55UBp0riRcfFcGlP49lvIpWwZcjJzyrkRaMRERAREQUKpYVSFThVqWKRzQeVo5MjDxfH0Ug+MOHIWjmwNdHtDqPZY8m2vHZtzOqSgvIq2gX2Xlf9QcM+kZYw643buR4petaljxw+0vu+QdvK4rq7Fjnw3tjL3OewggN7rHC2ZOnKbxeRyZchYATZA4NrSducST3KzyRuY9zHAgg1SxlpJ4Fld0cltvtj2PFEtNfZHNc4k7Tz4pb8GXk4wAaA4DsHC1K6fqudPvbHiY7yGFxIiFgBRlllPUTMZftAQw5T7bFHKd3BDb5WSWHMaNszZAO43L0BumZ0OmuyJWgObG2RzGtA9p7rIzFxMrEyBhOY57Yg4EgXz/APiznJl9tPjmvbzWGWaB4MZLT9FP4Wo5zMdojne3wWg97VNe0sY8nqQyNoV6jb5aaWgx7o3FzgbAG76/VW6yis3hdJzBJlwn5Esp9eF5DGkdr7n/AJWjqOaZJw5gLTG47HeaqlptkcPU57kdj8rd0HR8vW9SgxoY3OBdTiB2HlJjJ2ZZbSP+iSjph+rlr2uErWjwC0+f5U/0N1O/Dnbh55aYD2eRyPuux640yLSOgG6e1oDjIxoAHJN2V5VDA4OsssD5U9fZNz0+iNPljnjjkbJG5h5Gxw7Kaj7LxnonqSbSZI4Mr34riOPLPqvX8LKhy4GzY72vjcLBCiTVV5I2kRFdkIiICIiAVaeFcqFQlY4kt4C1ZrAstsrbIJta0wJFA+FlnF8ELmNL3lr2+LFLm9VgDmgEBp+y6iZjgalcAXdjSgNRxxK8DcSweVz67de+ninVmAMXU5HxH8t/P7qDa0lwLfJXpvVOiieJ+wEltke1efHHdBIC5n6Da68Luac+eOrtTHa0+pG5238shpI8rqOljEwPhdZdLiujafrfP+y51rT6bnFnua/gnwCpHS8/8HJBI6PcWSO215JHlM50nF2Wo6nhxyPwC15k9Brb3We3/YV0YxI2etpkbGyGOnsNkOcD2+i5fKfJJ1BjyOidGQ38y3WDzf8AlTAMcJymsmDLlaWiz5/dZWNIjNafBqLZptojmHtcw/3A9lzD5PyxuNuaNosX+ylNRyi10sLyxwc4/wDh8EEdlDY8MuQ/Yy3PPwtMZqKZ2b0rhY8uTM2OFriXHwLX0H/Tjps6JpDJZWXkSHc40oT+mfQbMSCPUdTaTM7lrD4XqNMjZtqmgfwp99s7080/qjmyzT4eEKLGEyPA5N9guKxMOSSXaI/ZxZpdNq7natrGZlN2mL1NrDu8DhIMR0TbY5o3C78qty7dOOHSGbgyQhziWg88X4U30zq2VpeQC2Rxi/uYborej0wSNBkc2ysmPprBvAaSBzwUmStwd7p2q4+bE1zHU4+CKW+DfZcz03jubGwkDbV8cldMOAry7c3JjJelURFZQREQERCootcsTrokrKVY+qurNKmU2tGhmsBYC4XXgKBy4/y3VQPwujkNt/SQ5c1rubHggvneW2LHayfssdbrowvTnNTYBufIQxrR7iuM6g0h2QyHKhjO2VpoVVkH/pbWvajlanK4EOZjtPtZfJ+67PQNLdq/S4iIa2aF1xEjsVrJpN1XjskMkUz43t7EcE/Ckg1gjxmxMi3Pd6hcBZBtdlmaG3Mmc2RjWTD2uBbXKhcjpzMw2vaGOcLoOaFMu/autIqRxmnZI2d7nPaWPofpPf8Awo3IynEAucS8O57qQdi5MWSNrHB5/wDSpXQujcvVcsB8cjGk+4lqnqJt/HMYGk5WpSD0WE2eSPJtewdD9AQaaxmTmG5TyAfC6Ppzo3B0eFm0bn8EuI8rpDG3btsgUq6uX/Gdyk9LY42wtAaVF9U5rsLS5fRI9eX2M+5UuQ1rbJsfK47WsgahrTcccxY45o/3HurZXxhx4+WW0XpemNixWiy9xrspA4OPG9m7c6iVIQwxgltdvvZWw2FhePbYHcbVi6dtVmMwjaGku4IoLcfjenjvDWC9tdu63oRECNsYHHws8wBZ+jvSvIxyz7U02IRY7AGhtNHZbio0ANACuWsjnyu6IiKUCIiAqEWqogtPCxTzsiYS8ho8klJ5iw7WN3OP8BaE2IZzume5x+L4H7LPK69L4Y79ovVNbe+Mt01nqO8yOBDR/wBrnJ9MnyHifJcZpDyS/sPsuy/AMEe1oLW/AC1smHbEdg4A7FY7rrx8ZOnmuuYzYQWubT3OA47LsegZfThMHN35XNawx+RlkEWGuPYeVPdKxyY0oe2xdEtdwaWs9RTKOp1LRIc6T1R+XMBW8Dv9wudmx5Q9zGvjnLePy3Aro+oMp8OhZEsJp7htab+eFyGgYAjkbIXAOWnhLGeNrbh6WOZK3cwRM7mxyux07TcfT4BFAwNA7n5PyqxflxRvPA7FbY7KJjIzzytULeFbtHkq89la4WFNVR+r5MeDgSzOPYe0X3PhQui4jXwieShI8W8/JWTWWjP1CPCH6Ixve76+ApfCwo4ImsHICxy/quiXwxa7Y2fpj7/JWaFgB5vv8LaMVH2gAfZXgNaKaLUzFW5rYY2tFgWs+2+6Acq5ayMbdgREUoEREBERAREQWloJuk2q5FGjawtUfqx9LEkdXZqk1EdQHdjekLG48lVuLTjt8nGYWBJlSSPdfcm/quh0jT6NltkNAI+VsaXhuiicdp93NKUw49skn2CjXbXLPURHVMBGkem0EsL2k/TlYdBwyI2W3xXPdTOtRiTDMddyE0rH9KKzd0tGe/52t1mf8NgO2n3VQCaRmevA1krh6rQLCyZmF+JmYSRtb3CuZgtjd6kftd9AiP58dNwrFkyCGF73GgBdq9hJHu7rBlM9dzI/F25RfSknaO03E/VPJZklduNqYaAAjI2sFAcK6lXHHXa2efktq1bIHGg0D7/CyUqq2ldrWimgK5EUoEREBERAREQEREBERAUfnYb8iaNwrY3uPKkERMurtjiZtYBXCq1oBJ+VeqVwaUaNsEsfqvaD2byszW7RQVGtruVepLVEVVQkgGhaIWucAEYwCyO5WtHDM6d0krxR/S0eFthE3pVERE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18" name="AutoShape 6" descr="data:image/jpeg;base64,/9j/4AAQSkZJRgABAQAAAQABAAD/2wBDAAkGBwgHBgkIBwgKCgkLDRYPDQwMDRsUFRAWIB0iIiAdHx8kKDQsJCYxJx8fLT0tMTU3Ojo6Iys/RD84QzQ5Ojf/2wBDAQoKCg0MDRoPDxo3JR8lNzc3Nzc3Nzc3Nzc3Nzc3Nzc3Nzc3Nzc3Nzc3Nzc3Nzc3Nzc3Nzc3Nzc3Nzc3Nzc3Nzf/wAARCAD/AMUDASIAAhEBAxEB/8QAHAABAAEFAQEAAAAAAAAAAAAAAAUBAgMEBgcI/8QANxAAAQQBAwMDAgUDBAAHAAAAAQACAxEEBRIhBjFBEyJRYXEUIzKBkQdCwRWhsdEzUmJygvDx/8QAGAEBAAMBAAAAAAAAAAAAAAAAAAECAwT/xAAhEQEBAAICAgMBAQEAAAAAAAAAAQIRAyESMRNBUSJScf/aAAwDAQACEQMRAD8A9xREQEREBERAREQEREBERAREQEREBERAREQEREBERAREQEREBERAREQEREBERAREQEREBERARFZK/wBNhdtLqF0O6C9Fjx5DNAyR0ZjLmg7HEWPvSyICIiAiIgIiICIiAiIgIiICIiAipaoXhotxoJsXIsDsqIdnX9ljOY2rDHfuq3ORPja20WtHkF7b9Pv9Vf8AiAK3NcP2SZw8azIrGysd2IV6sgSkRAREQEREBERAREQEREBERAREQFa94Y23Gh8lWTSNiBcSP38rG17ZmW5o7eVG0yLfxW9rjGOB2J8rWcZZJDdgXxZV7Cd52ih8KobI53YBv1XNnnb02xmlscfjvRr5WV/6iB8V2VrGk7j2NqpbQJAJKpNnte17RVfZXkg9iVha1xcCWkD7oS5rgNvCtKiyMj2t49oJWQFwbYqvhYCXABxAArnlZWuJFK8ulbGQSc0QQVeFiAtw+ArHP9IF7j25PK0xy/VdNlFjje2Roc02COCFetFVUREBERAREQEREBERAItUqhwqqyZ4ZG5xrgEoIfWJw6ZsYc0bRZsqmPqEdBspNjjcOVCTzCRznPILnWbCxtnjbHsAtx7UFy3O76dUwmnWxSRuZ7XA2r2uA4J48WudxMn0hsL/AH1wpTDmDm2f5KrtW4N1zw0GmgAqz1Pc3ngjssbpWncDxQ7rB+IDXD2/7psmLea62uAdf38K0vkFAELG18npmiLvxysbnudVhos+SrbR4ss0oDdp7+aSJjnHlxIHYq1wDG7n0T9FfCTu4IF9gp0M/taOTyVHa8C3EfMywYxuIA7hSJcCeaod1g1NofhyMJ5c0hXUntC9Ka0zKb6DmllH22KXUtXlun5LtKc+HLAbLFJujcXdwvSsTIbNAx7eNwurWkqeTH7jZRUBsKqsyEREBERAREQFS05VCO5UCpKjddym42nSyEXdNq67mlIn7rluvHgaFOfcdm19D6OCrnV8JuoR74dgLhs+nflR087GvBa7aQOKCi9ZzTD6e0ABx7HuFEwzyTTspzK5/uoLnkdTs8HJJFvkv/48hTuHmW3Y1psDueFy+kyMmLQWVZ5AvldJFGGRkhp3A1dcH7LK1bxbP4z0xI4lpH1WM5+94LqFGhaidS3NDizaCQQA53b/AGWlgZE28skbG+uCSTSjdTMHV4+ZZ2llEXySszjI4+5xJF1QtR+mPL225rDzYAr/ACVKxRhw/S8GvkUFfHdZZSQibM6Oye48eFlbuLNoe667E0rXxGJl/wBvgLBRMjXs2jbz91abV6b8cR8vvjmissrGvYfc3kVZWnHOSC4A3R48FWZjpBiuduAcBf2Wky0r4vM+tsx3r5WK+SpmEOjoVY7ru+hMt+foGNM94LqAPN2vL+svVmibmm2zxvLe/wCpq7j+mDnx6BC14c1rnEmzZP2Wv0V6E2qV6wxNH6geCsytGNERFKBERAREQD2VAflFQqBa73Ai6+Vz3VMBm0XLiY/a58Tmgn5rhdA800iwL+Vz2tPkkZTXAAd+VlnlptxzbxVmdmyxNfL+cA378+VdpUMswdN7mc12UuzFbjz5UMtNEUziPcOx5/yua1HqrGxJnR4MAlqxuceLWd8srrGN5qTdelaFhNjY0ulFgChYXQDHuID1XAtN96peF4nX+sYrgWMgIHgsUrD/AFTzgQMvCjIo2Y3EH/dUvDmfJj+u11nJdj5Je+QGiQABf/Ki5OosPEqbImDGnu0VZI+ig8nqWHPh/EY7LkDvjsfquYzsWSZ4zdRlDI5He0Dypx4v9LXPU6elQf1M0KFrX1O94HI2kAKa0/8Aqd09O0sdOYyebkaV4g9mml22JskxI7MtXM0uWeQenjFgoUHStB/3K2+LH6Y3K19F4nV2i5Y2Y+dE5xFjlSTDG9odHKHW0dj4XzrhaQIJC/Nx8yNo7yMALR+4tdnoc2Xp0jJNP1GTJxr90LjfH0VcpomP29abA4vq/oHX4VuXC92M4F272kEh3daem6mcrHiljrkXR8K/VNTjxWBjn/nPHETeXH9v+1nubNV5DkRZmo6+3S2XI1khoEWdtr1iM4XTelh2fL6MYpoDB5+gCgejNH2zZepSsHryzEBxNkC1PQMlzNSymzxv9CCo4y5vDyRyRfxdLbytppK6DrODrOMZMDIEzAea4LfoR4UuF5Z0diS6b/ULPxIyRA+Pftv6iv8Akr1JopaxhlO1yIilUREQEREFObQpSqoGtkbnNoUue12X8NgzzUCIml3tPPC6Odxa0kAH7rmeqR62nZELgNrmOHHdYcjp4e3kEupx6/k5uwmH1GNaW39SoXJxNM09uz0XzTEGmdq+5+Fj0VvoapOwFzXhrhVfVTkGi4epEuypXipOzTw75/lTdY1p7nXtyTp2ySBofiQ/Aa1zufi1Zk4WRNG6YCGaNnd8LrLfuO4XT6roeK3MfNA98ADt0bGxk+mfof2WjMzDxzFJUzchvsDrALiT3P8AKvMp9MrjlfaI6dxnZmSYBOI9/FeCu+6r6ZcelWCObe/H2uHej3vn7KC6B0kajrkk0j3QxY7rDWjl7r/4XscuHFl4ckLC0F8ZaAeb4Weec81sZfF88YWFO7GLoRI8u4EcXdw+SfhSs/TrYNEjy5DkOyXhwMDIq9N3FE8WQp1mhZ+lRuaxoGVhuLJYjdPb4c35BH8LPBm/ihWRDI1wPZjnAK95UTjlk7anQXTeruyI8nGkycNoHuMrbjk72CD47L0WbQsbFy2alC6KCWqnga6g4jyAtTRZRi4pnnf6OK0cukcfj/7wpbp/AgmfLqmRjhmXPI54Lm+5jDQaD8cAKnyeXtEwuPW2bGGfkxbcUNxcZ3JmePzHf+0dh9ysggZCHNjNuo7n7bc76klSc5c1o4J8Ahak7XsY57g8Aglx8LHK3bWSNHSMh2JoeTNEHvdE5ztv/mIUN0H1NquqZU8GpP3OcS+OxWz6KX6S3TaZkFzRRlcOOy1n6M2HqOKbS4w0Eh0jhdA+VtLqdos7Sug4Ujeo9SzZeSQxjSf5P+F2LOwtQ2nsf6sjhwHvLuf4/wAKYjBA57rbD05+ReiIrMxERAREQFQqqFBhlNA8WoPVGNdvbJGO3BLlNTGjdKD1aRxBaB34Btc3LXTwx4X1NhnTeqxNG4Bkrifot/ScmJkHovLGzxuO3caEgs1X8rZ/qRjhzGZDOXwuUdpxZlBj69kjQSHCxf2TcuE22nWTNmnOyJDHFiv2ntxx/Kh8nCOM8ZGY9r528shYdwb9XHwuhy8TEiiaWxM3EXtA4XO6tOfUixIgGmUj2t4r9kwv4jKXT0H+k+kEaTJlyBxMzye9cfK72HG/M705p4BPZRvSEUWHo8EcLto2AFvflTLmMY7fuNHz5WGWrfJHcmmpl6Zj5hcMqON9O9pJII+x8KAyOjgyUmHU8sNHO0hjyPsaXR6rIz8I8xE79pIO491w+H1w0T/hdQxzC8khr7NO5+VfG/hMNugwOmsKF8c88s2VKzlr8h1lp+g4A/hTUIjhYaAHPalE42rRZI3RNaefHZbU2UCAA2+aKzvJukw02ZpXe5wPtoKE13UBj6fMXy7dzdn6vJ4W7JnbWMNiuwFdlwPXur3HHhbnAH3Gh2KnD+sk61HS9E5Ri0meCWQDfIWtN2Oy6rHLyyOFjabVl1Va8q0maV/TsTcdzophM0tkaeQf+uV2ug6hqbogMqaJ9DktYWkro8VXYYzGx8Rc9gP8qRjFDlRWnTFzLsUpRu6uTZW2Ppz5siKg7cqqszEREBEVCUFVRxVL5VCLPKraRqzyc2B9Oyh9SaCfc7ij2CmMiIyAhpI+OVGZeMdjQ9xcKN0eVy57dXFp571hjCTSsiNoBk2cBec9OZI3Ox5i7dE62j/C9f1jT43MsNJBNbfovIdfwhpetxTRta2OU8j4Knj7nivldWVP6lmtxscue4bq9o44XI5Dnvac4yH1d9tH0UxrE8MkcUdAXQ4Cj9dz8cQMgga32ACq+ivxyxOV3EvovWOoNdExsjKZ/a81a67L6/kMEeJprYpss8vdJJTGf9leMPkc42atUZJtfZF/RWvBjbtlOa+q930nUeocxr4dRbiEOA2yQ3bR57rZ1HRMfJxXQuxg+hwd3IXnOg6/m42FeHmBotrQ2Q/pFclZ9W601rDlfFJ6LwHFpe0cE9/3WN4ra1mU0nsDFy+n8umW/EkP939i6uGeWRjj7eRfBXHaN1Vi6vh+lk/lzlpBI7Ero9MzI34zSe7RRN91hy45T2vj3NsmXO+LGJJIDKIAHZcHrMrMqF+W9/6pfY0jvSnOp9bjdhHEw5PzpH7R5Nc2uOysqZ2BFgC97ZAW88uIK24cNTamd03+n89j8X8KSQXS76s/HZei6AYvTbva8iuOKXjel1/qTSbBEpJBcvX9A90YLWgAOPcdgt8ppTG7dhpx9JwfQ2kdvgqdxyTGCe55UBp0riRcfFcGlP49lvIpWwZcjJzyrkRaMRERAREQUKpYVSFThVqWKRzQeVo5MjDxfH0Ug+MOHIWjmwNdHtDqPZY8m2vHZtzOqSgvIq2gX2Xlf9QcM+kZYw643buR4petaljxw+0vu+QdvK4rq7Fjnw3tjL3OewggN7rHC2ZOnKbxeRyZchYATZA4NrSducST3KzyRuY9zHAgg1SxlpJ4Fld0cltvtj2PFEtNfZHNc4k7Tz4pb8GXk4wAaA4DsHC1K6fqudPvbHiY7yGFxIiFgBRlllPUTMZftAQw5T7bFHKd3BDb5WSWHMaNszZAO43L0BumZ0OmuyJWgObG2RzGtA9p7rIzFxMrEyBhOY57Yg4EgXz/APiznJl9tPjmvbzWGWaB4MZLT9FP4Wo5zMdojne3wWg97VNe0sY8nqQyNoV6jb5aaWgx7o3FzgbAG76/VW6yis3hdJzBJlwn5Esp9eF5DGkdr7n/AJWjqOaZJw5gLTG47HeaqlptkcPU57kdj8rd0HR8vW9SgxoY3OBdTiB2HlJjJ2ZZbSP+iSjph+rlr2uErWjwC0+f5U/0N1O/Dnbh55aYD2eRyPuux640yLSOgG6e1oDjIxoAHJN2V5VDA4OsssD5U9fZNz0+iNPljnjjkbJG5h5Gxw7Kaj7LxnonqSbSZI4Mr34riOPLPqvX8LKhy4GzY72vjcLBCiTVV5I2kRFdkIiICIiAVaeFcqFQlY4kt4C1ZrAstsrbIJta0wJFA+FlnF8ELmNL3lr2+LFLm9VgDmgEBp+y6iZjgalcAXdjSgNRxxK8DcSweVz67de+ninVmAMXU5HxH8t/P7qDa0lwLfJXpvVOiieJ+wEltke1efHHdBIC5n6Da68Luac+eOrtTHa0+pG5238shpI8rqOljEwPhdZdLiujafrfP+y51rT6bnFnua/gnwCpHS8/8HJBI6PcWSO215JHlM50nF2Wo6nhxyPwC15k9Brb3We3/YV0YxI2etpkbGyGOnsNkOcD2+i5fKfJJ1BjyOidGQ38y3WDzf8AlTAMcJymsmDLlaWiz5/dZWNIjNafBqLZptojmHtcw/3A9lzD5PyxuNuaNosX+ylNRyi10sLyxwc4/wDh8EEdlDY8MuQ/Yy3PPwtMZqKZ2b0rhY8uTM2OFriXHwLX0H/Tjps6JpDJZWXkSHc40oT+mfQbMSCPUdTaTM7lrD4XqNMjZtqmgfwp99s7080/qjmyzT4eEKLGEyPA5N9guKxMOSSXaI/ZxZpdNq7natrGZlN2mL1NrDu8DhIMR0TbY5o3C78qty7dOOHSGbgyQhziWg88X4U30zq2VpeQC2Rxi/uYborej0wSNBkc2ysmPprBvAaSBzwUmStwd7p2q4+bE1zHU4+CKW+DfZcz03jubGwkDbV8cldMOAry7c3JjJelURFZQREQERCootcsTrokrKVY+qurNKmU2tGhmsBYC4XXgKBy4/y3VQPwujkNt/SQ5c1rubHggvneW2LHayfssdbrowvTnNTYBufIQxrR7iuM6g0h2QyHKhjO2VpoVVkH/pbWvajlanK4EOZjtPtZfJ+67PQNLdq/S4iIa2aF1xEjsVrJpN1XjskMkUz43t7EcE/Ckg1gjxmxMi3Pd6hcBZBtdlmaG3Mmc2RjWTD2uBbXKhcjpzMw2vaGOcLoOaFMu/autIqRxmnZI2d7nPaWPofpPf8Awo3IynEAucS8O57qQdi5MWSNrHB5/wDSpXQujcvVcsB8cjGk+4lqnqJt/HMYGk5WpSD0WE2eSPJtewdD9AQaaxmTmG5TyAfC6Ppzo3B0eFm0bn8EuI8rpDG3btsgUq6uX/Gdyk9LY42wtAaVF9U5rsLS5fRI9eX2M+5UuQ1rbJsfK47WsgahrTcccxY45o/3HurZXxhx4+WW0XpemNixWiy9xrspA4OPG9m7c6iVIQwxgltdvvZWw2FhePbYHcbVi6dtVmMwjaGku4IoLcfjenjvDWC9tdu63oRECNsYHHws8wBZ+jvSvIxyz7U02IRY7AGhtNHZbio0ANACuWsjnyu6IiKUCIiAqEWqogtPCxTzsiYS8ho8klJ5iw7WN3OP8BaE2IZzume5x+L4H7LPK69L4Y79ovVNbe+Mt01nqO8yOBDR/wBrnJ9MnyHifJcZpDyS/sPsuy/AMEe1oLW/AC1smHbEdg4A7FY7rrx8ZOnmuuYzYQWubT3OA47LsegZfThMHN35XNawx+RlkEWGuPYeVPdKxyY0oe2xdEtdwaWs9RTKOp1LRIc6T1R+XMBW8Dv9wudmx5Q9zGvjnLePy3Aro+oMp8OhZEsJp7htab+eFyGgYAjkbIXAOWnhLGeNrbh6WOZK3cwRM7mxyux07TcfT4BFAwNA7n5PyqxflxRvPA7FbY7KJjIzzytULeFbtHkq89la4WFNVR+r5MeDgSzOPYe0X3PhQui4jXwieShI8W8/JWTWWjP1CPCH6Ixve76+ApfCwo4ImsHICxy/quiXwxa7Y2fpj7/JWaFgB5vv8LaMVH2gAfZXgNaKaLUzFW5rYY2tFgWs+2+6Acq5ayMbdgREUoEREBERAREQWloJuk2q5FGjawtUfqx9LEkdXZqk1EdQHdjekLG48lVuLTjt8nGYWBJlSSPdfcm/quh0jT6NltkNAI+VsaXhuiicdp93NKUw49skn2CjXbXLPURHVMBGkem0EsL2k/TlYdBwyI2W3xXPdTOtRiTDMddyE0rH9KKzd0tGe/52t1mf8NgO2n3VQCaRmevA1krh6rQLCyZmF+JmYSRtb3CuZgtjd6kftd9AiP58dNwrFkyCGF73GgBdq9hJHu7rBlM9dzI/F25RfSknaO03E/VPJZklduNqYaAAjI2sFAcK6lXHHXa2efktq1bIHGg0D7/CyUqq2ldrWimgK5EUoEREBERAREQEREBERAUfnYb8iaNwrY3uPKkERMurtjiZtYBXCq1oBJ+VeqVwaUaNsEsfqvaD2byszW7RQVGtruVepLVEVVQkgGhaIWucAEYwCyO5WtHDM6d0krxR/S0eFthE3pVERE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6" name="AutoShape 2" descr="data:image/jpeg;base64,/9j/4AAQSkZJRgABAQAAAQABAAD/2wBDAAkGBwgHBgkIBwgKCgkLDRYPDQwMDRsUFRAWIB0iIiAdHx8kKDQsJCYxJx8fLT0tMTU3Ojo6Iys/RD84QzQ5Ojf/2wBDAQoKCg0MDRoPDxo3JR8lNzc3Nzc3Nzc3Nzc3Nzc3Nzc3Nzc3Nzc3Nzc3Nzc3Nzc3Nzc3Nzc3Nzc3Nzc3Nzc3Nzf/wAARCAD/AMUDASIAAhEBAxEB/8QAHAABAAEFAQEAAAAAAAAAAAAAAAUBAgMEBgcI/8QANxAAAQQBAwMDAgUDBAAHAAAAAQACAxEEBRIhBjFBEyJRYXEUIzKBkQdCwRWhsdEzUmJygvDx/8QAGAEBAAMBAAAAAAAAAAAAAAAAAAECAwT/xAAhEQEBAAICAgMBAQEAAAAAAAAAAQIRAyESMRNBUSJScf/aAAwDAQACEQMRAD8A9xREQEREBERAREQEREBERAREQEREBERAREQEREBERAREQEREBERAREQEREBERAREQEREBERARFZK/wBNhdtLqF0O6C9Fjx5DNAyR0ZjLmg7HEWPvSyICIiAiIgIiICIiAiIgIiICIiAipaoXhotxoJsXIsDsqIdnX9ljOY2rDHfuq3ORPja20WtHkF7b9Pv9Vf8AiAK3NcP2SZw8azIrGysd2IV6sgSkRAREQEREBERAREQEREBERAREQFa94Y23Gh8lWTSNiBcSP38rG17ZmW5o7eVG0yLfxW9rjGOB2J8rWcZZJDdgXxZV7Cd52ih8KobI53YBv1XNnnb02xmlscfjvRr5WV/6iB8V2VrGk7j2NqpbQJAJKpNnte17RVfZXkg9iVha1xcCWkD7oS5rgNvCtKiyMj2t49oJWQFwbYqvhYCXABxAArnlZWuJFK8ulbGQSc0QQVeFiAtw+ArHP9IF7j25PK0xy/VdNlFjje2Roc02COCFetFVUREBERAREQEREBERAItUqhwqqyZ4ZG5xrgEoIfWJw6ZsYc0bRZsqmPqEdBspNjjcOVCTzCRznPILnWbCxtnjbHsAtx7UFy3O76dUwmnWxSRuZ7XA2r2uA4J48WudxMn0hsL/AH1wpTDmDm2f5KrtW4N1zw0GmgAqz1Pc3ngjssbpWncDxQ7rB+IDXD2/7psmLea62uAdf38K0vkFAELG18npmiLvxysbnudVhos+SrbR4ss0oDdp7+aSJjnHlxIHYq1wDG7n0T9FfCTu4IF9gp0M/taOTyVHa8C3EfMywYxuIA7hSJcCeaod1g1NofhyMJ5c0hXUntC9Ka0zKb6DmllH22KXUtXlun5LtKc+HLAbLFJujcXdwvSsTIbNAx7eNwurWkqeTH7jZRUBsKqsyEREBERAREQFS05VCO5UCpKjddym42nSyEXdNq67mlIn7rluvHgaFOfcdm19D6OCrnV8JuoR74dgLhs+nflR087GvBa7aQOKCi9ZzTD6e0ABx7HuFEwzyTTspzK5/uoLnkdTs8HJJFvkv/48hTuHmW3Y1psDueFy+kyMmLQWVZ5AvldJFGGRkhp3A1dcH7LK1bxbP4z0xI4lpH1WM5+94LqFGhaidS3NDizaCQQA53b/AGWlgZE28skbG+uCSTSjdTMHV4+ZZ2llEXySszjI4+5xJF1QtR+mPL225rDzYAr/ACVKxRhw/S8GvkUFfHdZZSQibM6Oye48eFlbuLNoe667E0rXxGJl/wBvgLBRMjXs2jbz91abV6b8cR8vvjmissrGvYfc3kVZWnHOSC4A3R48FWZjpBiuduAcBf2Wky0r4vM+tsx3r5WK+SpmEOjoVY7ru+hMt+foGNM94LqAPN2vL+svVmibmm2zxvLe/wCpq7j+mDnx6BC14c1rnEmzZP2Wv0V6E2qV6wxNH6geCsytGNERFKBERAREQD2VAflFQqBa73Ai6+Vz3VMBm0XLiY/a58Tmgn5rhdA800iwL+Vz2tPkkZTXAAd+VlnlptxzbxVmdmyxNfL+cA378+VdpUMswdN7mc12UuzFbjz5UMtNEUziPcOx5/yua1HqrGxJnR4MAlqxuceLWd8srrGN5qTdelaFhNjY0ulFgChYXQDHuID1XAtN96peF4nX+sYrgWMgIHgsUrD/AFTzgQMvCjIo2Y3EH/dUvDmfJj+u11nJdj5Je+QGiQABf/Ki5OosPEqbImDGnu0VZI+ig8nqWHPh/EY7LkDvjsfquYzsWSZ4zdRlDI5He0Dypx4v9LXPU6elQf1M0KFrX1O94HI2kAKa0/8Aqd09O0sdOYyebkaV4g9mml22JskxI7MtXM0uWeQenjFgoUHStB/3K2+LH6Y3K19F4nV2i5Y2Y+dE5xFjlSTDG9odHKHW0dj4XzrhaQIJC/Nx8yNo7yMALR+4tdnoc2Xp0jJNP1GTJxr90LjfH0VcpomP29abA4vq/oHX4VuXC92M4F272kEh3daem6mcrHiljrkXR8K/VNTjxWBjn/nPHETeXH9v+1nubNV5DkRZmo6+3S2XI1khoEWdtr1iM4XTelh2fL6MYpoDB5+gCgejNH2zZepSsHryzEBxNkC1PQMlzNSymzxv9CCo4y5vDyRyRfxdLbytppK6DrODrOMZMDIEzAea4LfoR4UuF5Z0diS6b/ULPxIyRA+Pftv6iv8Akr1JopaxhlO1yIilUREQEREFObQpSqoGtkbnNoUue12X8NgzzUCIml3tPPC6Odxa0kAH7rmeqR62nZELgNrmOHHdYcjp4e3kEupx6/k5uwmH1GNaW39SoXJxNM09uz0XzTEGmdq+5+Fj0VvoapOwFzXhrhVfVTkGi4epEuypXipOzTw75/lTdY1p7nXtyTp2ySBofiQ/Aa1zufi1Zk4WRNG6YCGaNnd8LrLfuO4XT6roeK3MfNA98ADt0bGxk+mfof2WjMzDxzFJUzchvsDrALiT3P8AKvMp9MrjlfaI6dxnZmSYBOI9/FeCu+6r6ZcelWCObe/H2uHej3vn7KC6B0kajrkk0j3QxY7rDWjl7r/4XscuHFl4ckLC0F8ZaAeb4Weec81sZfF88YWFO7GLoRI8u4EcXdw+SfhSs/TrYNEjy5DkOyXhwMDIq9N3FE8WQp1mhZ+lRuaxoGVhuLJYjdPb4c35BH8LPBm/ihWRDI1wPZjnAK95UTjlk7anQXTeruyI8nGkycNoHuMrbjk72CD47L0WbQsbFy2alC6KCWqnga6g4jyAtTRZRi4pnnf6OK0cukcfj/7wpbp/AgmfLqmRjhmXPI54Lm+5jDQaD8cAKnyeXtEwuPW2bGGfkxbcUNxcZ3JmePzHf+0dh9ysggZCHNjNuo7n7bc76klSc5c1o4J8Ahak7XsY57g8Aglx8LHK3bWSNHSMh2JoeTNEHvdE5ztv/mIUN0H1NquqZU8GpP3OcS+OxWz6KX6S3TaZkFzRRlcOOy1n6M2HqOKbS4w0Eh0jhdA+VtLqdos7Sug4Ujeo9SzZeSQxjSf5P+F2LOwtQ2nsf6sjhwHvLuf4/wAKYjBA57rbD05+ReiIrMxERAREQFQqqFBhlNA8WoPVGNdvbJGO3BLlNTGjdKD1aRxBaB34Btc3LXTwx4X1NhnTeqxNG4Bkrifot/ScmJkHovLGzxuO3caEgs1X8rZ/qRjhzGZDOXwuUdpxZlBj69kjQSHCxf2TcuE22nWTNmnOyJDHFiv2ntxx/Kh8nCOM8ZGY9r528shYdwb9XHwuhy8TEiiaWxM3EXtA4XO6tOfUixIgGmUj2t4r9kwv4jKXT0H+k+kEaTJlyBxMzye9cfK72HG/M705p4BPZRvSEUWHo8EcLto2AFvflTLmMY7fuNHz5WGWrfJHcmmpl6Zj5hcMqON9O9pJII+x8KAyOjgyUmHU8sNHO0hjyPsaXR6rIz8I8xE79pIO491w+H1w0T/hdQxzC8khr7NO5+VfG/hMNugwOmsKF8c88s2VKzlr8h1lp+g4A/hTUIjhYaAHPalE42rRZI3RNaefHZbU2UCAA2+aKzvJukw02ZpXe5wPtoKE13UBj6fMXy7dzdn6vJ4W7JnbWMNiuwFdlwPXur3HHhbnAH3Gh2KnD+sk61HS9E5Ri0meCWQDfIWtN2Oy6rHLyyOFjabVl1Va8q0maV/TsTcdzophM0tkaeQf+uV2ug6hqbogMqaJ9DktYWkro8VXYYzGx8Rc9gP8qRjFDlRWnTFzLsUpRu6uTZW2Ppz5siKg7cqqszEREBEVCUFVRxVL5VCLPKraRqzyc2B9Oyh9SaCfc7ij2CmMiIyAhpI+OVGZeMdjQ9xcKN0eVy57dXFp571hjCTSsiNoBk2cBec9OZI3Ox5i7dE62j/C9f1jT43MsNJBNbfovIdfwhpetxTRta2OU8j4Knj7nivldWVP6lmtxscue4bq9o44XI5Dnvac4yH1d9tH0UxrE8MkcUdAXQ4Cj9dz8cQMgga32ACq+ivxyxOV3EvovWOoNdExsjKZ/a81a67L6/kMEeJprYpss8vdJJTGf9leMPkc42atUZJtfZF/RWvBjbtlOa+q930nUeocxr4dRbiEOA2yQ3bR57rZ1HRMfJxXQuxg+hwd3IXnOg6/m42FeHmBotrQ2Q/pFclZ9W601rDlfFJ6LwHFpe0cE9/3WN4ra1mU0nsDFy+n8umW/EkP939i6uGeWRjj7eRfBXHaN1Vi6vh+lk/lzlpBI7Ero9MzI34zSe7RRN91hy45T2vj3NsmXO+LGJJIDKIAHZcHrMrMqF+W9/6pfY0jvSnOp9bjdhHEw5PzpH7R5Nc2uOysqZ2BFgC97ZAW88uIK24cNTamd03+n89j8X8KSQXS76s/HZei6AYvTbva8iuOKXjel1/qTSbBEpJBcvX9A90YLWgAOPcdgt8ppTG7dhpx9JwfQ2kdvgqdxyTGCe55UBp0riRcfFcGlP49lvIpWwZcjJzyrkRaMRERAREQUKpYVSFThVqWKRzQeVo5MjDxfH0Ug+MOHIWjmwNdHtDqPZY8m2vHZtzOqSgvIq2gX2Xlf9QcM+kZYw643buR4petaljxw+0vu+QdvK4rq7Fjnw3tjL3OewggN7rHC2ZOnKbxeRyZchYATZA4NrSducST3KzyRuY9zHAgg1SxlpJ4Fld0cltvtj2PFEtNfZHNc4k7Tz4pb8GXk4wAaA4DsHC1K6fqudPvbHiY7yGFxIiFgBRlllPUTMZftAQw5T7bFHKd3BDb5WSWHMaNszZAO43L0BumZ0OmuyJWgObG2RzGtA9p7rIzFxMrEyBhOY57Yg4EgXz/APiznJl9tPjmvbzWGWaB4MZLT9FP4Wo5zMdojne3wWg97VNe0sY8nqQyNoV6jb5aaWgx7o3FzgbAG76/VW6yis3hdJzBJlwn5Esp9eF5DGkdr7n/AJWjqOaZJw5gLTG47HeaqlptkcPU57kdj8rd0HR8vW9SgxoY3OBdTiB2HlJjJ2ZZbSP+iSjph+rlr2uErWjwC0+f5U/0N1O/Dnbh55aYD2eRyPuux640yLSOgG6e1oDjIxoAHJN2V5VDA4OsssD5U9fZNz0+iNPljnjjkbJG5h5Gxw7Kaj7LxnonqSbSZI4Mr34riOPLPqvX8LKhy4GzY72vjcLBCiTVV5I2kRFdkIiICIiAVaeFcqFQlY4kt4C1ZrAstsrbIJta0wJFA+FlnF8ELmNL3lr2+LFLm9VgDmgEBp+y6iZjgalcAXdjSgNRxxK8DcSweVz67de+ninVmAMXU5HxH8t/P7qDa0lwLfJXpvVOiieJ+wEltke1efHHdBIC5n6Da68Luac+eOrtTHa0+pG5238shpI8rqOljEwPhdZdLiujafrfP+y51rT6bnFnua/gnwCpHS8/8HJBI6PcWSO215JHlM50nF2Wo6nhxyPwC15k9Brb3We3/YV0YxI2etpkbGyGOnsNkOcD2+i5fKfJJ1BjyOidGQ38y3WDzf8AlTAMcJymsmDLlaWiz5/dZWNIjNafBqLZptojmHtcw/3A9lzD5PyxuNuaNosX+ylNRyi10sLyxwc4/wDh8EEdlDY8MuQ/Yy3PPwtMZqKZ2b0rhY8uTM2OFriXHwLX0H/Tjps6JpDJZWXkSHc40oT+mfQbMSCPUdTaTM7lrD4XqNMjZtqmgfwp99s7080/qjmyzT4eEKLGEyPA5N9guKxMOSSXaI/ZxZpdNq7natrGZlN2mL1NrDu8DhIMR0TbY5o3C78qty7dOOHSGbgyQhziWg88X4U30zq2VpeQC2Rxi/uYborej0wSNBkc2ysmPprBvAaSBzwUmStwd7p2q4+bE1zHU4+CKW+DfZcz03jubGwkDbV8cldMOAry7c3JjJelURFZQREQERCootcsTrokrKVY+qurNKmU2tGhmsBYC4XXgKBy4/y3VQPwujkNt/SQ5c1rubHggvneW2LHayfssdbrowvTnNTYBufIQxrR7iuM6g0h2QyHKhjO2VpoVVkH/pbWvajlanK4EOZjtPtZfJ+67PQNLdq/S4iIa2aF1xEjsVrJpN1XjskMkUz43t7EcE/Ckg1gjxmxMi3Pd6hcBZBtdlmaG3Mmc2RjWTD2uBbXKhcjpzMw2vaGOcLoOaFMu/autIqRxmnZI2d7nPaWPofpPf8Awo3IynEAucS8O57qQdi5MWSNrHB5/wDSpXQujcvVcsB8cjGk+4lqnqJt/HMYGk5WpSD0WE2eSPJtewdD9AQaaxmTmG5TyAfC6Ppzo3B0eFm0bn8EuI8rpDG3btsgUq6uX/Gdyk9LY42wtAaVF9U5rsLS5fRI9eX2M+5UuQ1rbJsfK47WsgahrTcccxY45o/3HurZXxhx4+WW0XpemNixWiy9xrspA4OPG9m7c6iVIQwxgltdvvZWw2FhePbYHcbVi6dtVmMwjaGku4IoLcfjenjvDWC9tdu63oRECNsYHHws8wBZ+jvSvIxyz7U02IRY7AGhtNHZbio0ANACuWsjnyu6IiKUCIiAqEWqogtPCxTzsiYS8ho8klJ5iw7WN3OP8BaE2IZzume5x+L4H7LPK69L4Y79ovVNbe+Mt01nqO8yOBDR/wBrnJ9MnyHifJcZpDyS/sPsuy/AMEe1oLW/AC1smHbEdg4A7FY7rrx8ZOnmuuYzYQWubT3OA47LsegZfThMHN35XNawx+RlkEWGuPYeVPdKxyY0oe2xdEtdwaWs9RTKOp1LRIc6T1R+XMBW8Dv9wudmx5Q9zGvjnLePy3Aro+oMp8OhZEsJp7htab+eFyGgYAjkbIXAOWnhLGeNrbh6WOZK3cwRM7mxyux07TcfT4BFAwNA7n5PyqxflxRvPA7FbY7KJjIzzytULeFbtHkq89la4WFNVR+r5MeDgSzOPYe0X3PhQui4jXwieShI8W8/JWTWWjP1CPCH6Ixve76+ApfCwo4ImsHICxy/quiXwxa7Y2fpj7/JWaFgB5vv8LaMVH2gAfZXgNaKaLUzFW5rYY2tFgWs+2+6Acq5ayMbdgREUoEREBERAREQWloJuk2q5FGjawtUfqx9LEkdXZqk1EdQHdjekLG48lVuLTjt8nGYWBJlSSPdfcm/quh0jT6NltkNAI+VsaXhuiicdp93NKUw49skn2CjXbXLPURHVMBGkem0EsL2k/TlYdBwyI2W3xXPdTOtRiTDMddyE0rH9KKzd0tGe/52t1mf8NgO2n3VQCaRmevA1krh6rQLCyZmF+JmYSRtb3CuZgtjd6kftd9AiP58dNwrFkyCGF73GgBdq9hJHu7rBlM9dzI/F25RfSknaO03E/VPJZklduNqYaAAjI2sFAcK6lXHHXa2efktq1bIHGg0D7/CyUqq2ldrWimgK5EUoEREBERAREQEREBERAUfnYb8iaNwrY3uPKkERMurtjiZtYBXCq1oBJ+VeqVwaUaNsEsfqvaD2byszW7RQVGtruVepLVEVVQkgGhaIWucAEYwCyO5WtHDM6d0krxR/S0eFthE3pVERE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data:image/jpeg;base64,/9j/4AAQSkZJRgABAQAAAQABAAD/2wBDAAkGBwgHBgkIBwgKCgkLDRYPDQwMDRsUFRAWIB0iIiAdHx8kKDQsJCYxJx8fLT0tMTU3Ojo6Iys/RD84QzQ5Ojf/2wBDAQoKCg0MDRoPDxo3JR8lNzc3Nzc3Nzc3Nzc3Nzc3Nzc3Nzc3Nzc3Nzc3Nzc3Nzc3Nzc3Nzc3Nzc3Nzc3Nzc3Nzf/wAARCAD/AMUDASIAAhEBAxEB/8QAHAABAAEFAQEAAAAAAAAAAAAAAAUBAgMEBgcI/8QANxAAAQQBAwMDAgUDBAAHAAAAAQACAxEEBRIhBjFBEyJRYXEUIzKBkQdCwRWhsdEzUmJygvDx/8QAGAEBAAMBAAAAAAAAAAAAAAAAAAECAwT/xAAhEQEBAAICAgMBAQEAAAAAAAAAAQIRAyESMRNBUSJScf/aAAwDAQACEQMRAD8A9xREQEREBERAREQEREBERAREQEREBERAREQEREBERAREQEREBERAREQEREBERAREQEREBERARFZK/wBNhdtLqF0O6C9Fjx5DNAyR0ZjLmg7HEWPvSyICIiAiIgIiICIiAiIgIiICIiAipaoXhotxoJsXIsDsqIdnX9ljOY2rDHfuq3ORPja20WtHkF7b9Pv9Vf8AiAK3NcP2SZw8azIrGysd2IV6sgSkRAREQEREBERAREQEREBERAREQFa94Y23Gh8lWTSNiBcSP38rG17ZmW5o7eVG0yLfxW9rjGOB2J8rWcZZJDdgXxZV7Cd52ih8KobI53YBv1XNnnb02xmlscfjvRr5WV/6iB8V2VrGk7j2NqpbQJAJKpNnte17RVfZXkg9iVha1xcCWkD7oS5rgNvCtKiyMj2t49oJWQFwbYqvhYCXABxAArnlZWuJFK8ulbGQSc0QQVeFiAtw+ArHP9IF7j25PK0xy/VdNlFjje2Roc02COCFetFVUREBERAREQEREBERAItUqhwqqyZ4ZG5xrgEoIfWJw6ZsYc0bRZsqmPqEdBspNjjcOVCTzCRznPILnWbCxtnjbHsAtx7UFy3O76dUwmnWxSRuZ7XA2r2uA4J48WudxMn0hsL/AH1wpTDmDm2f5KrtW4N1zw0GmgAqz1Pc3ngjssbpWncDxQ7rB+IDXD2/7psmLea62uAdf38K0vkFAELG18npmiLvxysbnudVhos+SrbR4ss0oDdp7+aSJjnHlxIHYq1wDG7n0T9FfCTu4IF9gp0M/taOTyVHa8C3EfMywYxuIA7hSJcCeaod1g1NofhyMJ5c0hXUntC9Ka0zKb6DmllH22KXUtXlun5LtKc+HLAbLFJujcXdwvSsTIbNAx7eNwurWkqeTH7jZRUBsKqsyEREBERAREQFS05VCO5UCpKjddym42nSyEXdNq67mlIn7rluvHgaFOfcdm19D6OCrnV8JuoR74dgLhs+nflR087GvBa7aQOKCi9ZzTD6e0ABx7HuFEwzyTTspzK5/uoLnkdTs8HJJFvkv/48hTuHmW3Y1psDueFy+kyMmLQWVZ5AvldJFGGRkhp3A1dcH7LK1bxbP4z0xI4lpH1WM5+94LqFGhaidS3NDizaCQQA53b/AGWlgZE28skbG+uCSTSjdTMHV4+ZZ2llEXySszjI4+5xJF1QtR+mPL225rDzYAr/ACVKxRhw/S8GvkUFfHdZZSQibM6Oye48eFlbuLNoe667E0rXxGJl/wBvgLBRMjXs2jbz91abV6b8cR8vvjmissrGvYfc3kVZWnHOSC4A3R48FWZjpBiuduAcBf2Wky0r4vM+tsx3r5WK+SpmEOjoVY7ru+hMt+foGNM94LqAPN2vL+svVmibmm2zxvLe/wCpq7j+mDnx6BC14c1rnEmzZP2Wv0V6E2qV6wxNH6geCsytGNERFKBERAREQD2VAflFQqBa73Ai6+Vz3VMBm0XLiY/a58Tmgn5rhdA800iwL+Vz2tPkkZTXAAd+VlnlptxzbxVmdmyxNfL+cA378+VdpUMswdN7mc12UuzFbjz5UMtNEUziPcOx5/yua1HqrGxJnR4MAlqxuceLWd8srrGN5qTdelaFhNjY0ulFgChYXQDHuID1XAtN96peF4nX+sYrgWMgIHgsUrD/AFTzgQMvCjIo2Y3EH/dUvDmfJj+u11nJdj5Je+QGiQABf/Ki5OosPEqbImDGnu0VZI+ig8nqWHPh/EY7LkDvjsfquYzsWSZ4zdRlDI5He0Dypx4v9LXPU6elQf1M0KFrX1O94HI2kAKa0/8Aqd09O0sdOYyebkaV4g9mml22JskxI7MtXM0uWeQenjFgoUHStB/3K2+LH6Y3K19F4nV2i5Y2Y+dE5xFjlSTDG9odHKHW0dj4XzrhaQIJC/Nx8yNo7yMALR+4tdnoc2Xp0jJNP1GTJxr90LjfH0VcpomP29abA4vq/oHX4VuXC92M4F272kEh3daem6mcrHiljrkXR8K/VNTjxWBjn/nPHETeXH9v+1nubNV5DkRZmo6+3S2XI1khoEWdtr1iM4XTelh2fL6MYpoDB5+gCgejNH2zZepSsHryzEBxNkC1PQMlzNSymzxv9CCo4y5vDyRyRfxdLbytppK6DrODrOMZMDIEzAea4LfoR4UuF5Z0diS6b/ULPxIyRA+Pftv6iv8Akr1JopaxhlO1yIilUREQEREFObQpSqoGtkbnNoUue12X8NgzzUCIml3tPPC6Odxa0kAH7rmeqR62nZELgNrmOHHdYcjp4e3kEupx6/k5uwmH1GNaW39SoXJxNM09uz0XzTEGmdq+5+Fj0VvoapOwFzXhrhVfVTkGi4epEuypXipOzTw75/lTdY1p7nXtyTp2ySBofiQ/Aa1zufi1Zk4WRNG6YCGaNnd8LrLfuO4XT6roeK3MfNA98ADt0bGxk+mfof2WjMzDxzFJUzchvsDrALiT3P8AKvMp9MrjlfaI6dxnZmSYBOI9/FeCu+6r6ZcelWCObe/H2uHej3vn7KC6B0kajrkk0j3QxY7rDWjl7r/4XscuHFl4ckLC0F8ZaAeb4Weec81sZfF88YWFO7GLoRI8u4EcXdw+SfhSs/TrYNEjy5DkOyXhwMDIq9N3FE8WQp1mhZ+lRuaxoGVhuLJYjdPb4c35BH8LPBm/ihWRDI1wPZjnAK95UTjlk7anQXTeruyI8nGkycNoHuMrbjk72CD47L0WbQsbFy2alC6KCWqnga6g4jyAtTRZRi4pnnf6OK0cukcfj/7wpbp/AgmfLqmRjhmXPI54Lm+5jDQaD8cAKnyeXtEwuPW2bGGfkxbcUNxcZ3JmePzHf+0dh9ysggZCHNjNuo7n7bc76klSc5c1o4J8Ahak7XsY57g8Aglx8LHK3bWSNHSMh2JoeTNEHvdE5ztv/mIUN0H1NquqZU8GpP3OcS+OxWz6KX6S3TaZkFzRRlcOOy1n6M2HqOKbS4w0Eh0jhdA+VtLqdos7Sug4Ujeo9SzZeSQxjSf5P+F2LOwtQ2nsf6sjhwHvLuf4/wAKYjBA57rbD05+ReiIrMxERAREQFQqqFBhlNA8WoPVGNdvbJGO3BLlNTGjdKD1aRxBaB34Btc3LXTwx4X1NhnTeqxNG4Bkrifot/ScmJkHovLGzxuO3caEgs1X8rZ/qRjhzGZDOXwuUdpxZlBj69kjQSHCxf2TcuE22nWTNmnOyJDHFiv2ntxx/Kh8nCOM8ZGY9r528shYdwb9XHwuhy8TEiiaWxM3EXtA4XO6tOfUixIgGmUj2t4r9kwv4jKXT0H+k+kEaTJlyBxMzye9cfK72HG/M705p4BPZRvSEUWHo8EcLto2AFvflTLmMY7fuNHz5WGWrfJHcmmpl6Zj5hcMqON9O9pJII+x8KAyOjgyUmHU8sNHO0hjyPsaXR6rIz8I8xE79pIO491w+H1w0T/hdQxzC8khr7NO5+VfG/hMNugwOmsKF8c88s2VKzlr8h1lp+g4A/hTUIjhYaAHPalE42rRZI3RNaefHZbU2UCAA2+aKzvJukw02ZpXe5wPtoKE13UBj6fMXy7dzdn6vJ4W7JnbWMNiuwFdlwPXur3HHhbnAH3Gh2KnD+sk61HS9E5Ri0meCWQDfIWtN2Oy6rHLyyOFjabVl1Va8q0maV/TsTcdzophM0tkaeQf+uV2ug6hqbogMqaJ9DktYWkro8VXYYzGx8Rc9gP8qRjFDlRWnTFzLsUpRu6uTZW2Ppz5siKg7cqqszEREBEVCUFVRxVL5VCLPKraRqzyc2B9Oyh9SaCfc7ij2CmMiIyAhpI+OVGZeMdjQ9xcKN0eVy57dXFp571hjCTSsiNoBk2cBec9OZI3Ox5i7dE62j/C9f1jT43MsNJBNbfovIdfwhpetxTRta2OU8j4Knj7nivldWVP6lmtxscue4bq9o44XI5Dnvac4yH1d9tH0UxrE8MkcUdAXQ4Cj9dz8cQMgga32ACq+ivxyxOV3EvovWOoNdExsjKZ/a81a67L6/kMEeJprYpss8vdJJTGf9leMPkc42atUZJtfZF/RWvBjbtlOa+q930nUeocxr4dRbiEOA2yQ3bR57rZ1HRMfJxXQuxg+hwd3IXnOg6/m42FeHmBotrQ2Q/pFclZ9W601rDlfFJ6LwHFpe0cE9/3WN4ra1mU0nsDFy+n8umW/EkP939i6uGeWRjj7eRfBXHaN1Vi6vh+lk/lzlpBI7Ero9MzI34zSe7RRN91hy45T2vj3NsmXO+LGJJIDKIAHZcHrMrMqF+W9/6pfY0jvSnOp9bjdhHEw5PzpH7R5Nc2uOysqZ2BFgC97ZAW88uIK24cNTamd03+n89j8X8KSQXS76s/HZei6AYvTbva8iuOKXjel1/qTSbBEpJBcvX9A90YLWgAOPcdgt8ppTG7dhpx9JwfQ2kdvgqdxyTGCe55UBp0riRcfFcGlP49lvIpWwZcjJzyrkRaMRERAREQUKpYVSFThVqWKRzQeVo5MjDxfH0Ug+MOHIWjmwNdHtDqPZY8m2vHZtzOqSgvIq2gX2Xlf9QcM+kZYw643buR4petaljxw+0vu+QdvK4rq7Fjnw3tjL3OewggN7rHC2ZOnKbxeRyZchYATZA4NrSducST3KzyRuY9zHAgg1SxlpJ4Fld0cltvtj2PFEtNfZHNc4k7Tz4pb8GXk4wAaA4DsHC1K6fqudPvbHiY7yGFxIiFgBRlllPUTMZftAQw5T7bFHKd3BDb5WSWHMaNszZAO43L0BumZ0OmuyJWgObG2RzGtA9p7rIzFxMrEyBhOY57Yg4EgXz/APiznJl9tPjmvbzWGWaB4MZLT9FP4Wo5zMdojne3wWg97VNe0sY8nqQyNoV6jb5aaWgx7o3FzgbAG76/VW6yis3hdJzBJlwn5Esp9eF5DGkdr7n/AJWjqOaZJw5gLTG47HeaqlptkcPU57kdj8rd0HR8vW9SgxoY3OBdTiB2HlJjJ2ZZbSP+iSjph+rlr2uErWjwC0+f5U/0N1O/Dnbh55aYD2eRyPuux640yLSOgG6e1oDjIxoAHJN2V5VDA4OsssD5U9fZNz0+iNPljnjjkbJG5h5Gxw7Kaj7LxnonqSbSZI4Mr34riOPLPqvX8LKhy4GzY72vjcLBCiTVV5I2kRFdkIiICIiAVaeFcqFQlY4kt4C1ZrAstsrbIJta0wJFA+FlnF8ELmNL3lr2+LFLm9VgDmgEBp+y6iZjgalcAXdjSgNRxxK8DcSweVz67de+ninVmAMXU5HxH8t/P7qDa0lwLfJXpvVOiieJ+wEltke1efHHdBIC5n6Da68Luac+eOrtTHa0+pG5238shpI8rqOljEwPhdZdLiujafrfP+y51rT6bnFnua/gnwCpHS8/8HJBI6PcWSO215JHlM50nF2Wo6nhxyPwC15k9Brb3We3/YV0YxI2etpkbGyGOnsNkOcD2+i5fKfJJ1BjyOidGQ38y3WDzf8AlTAMcJymsmDLlaWiz5/dZWNIjNafBqLZptojmHtcw/3A9lzD5PyxuNuaNosX+ylNRyi10sLyxwc4/wDh8EEdlDY8MuQ/Yy3PPwtMZqKZ2b0rhY8uTM2OFriXHwLX0H/Tjps6JpDJZWXkSHc40oT+mfQbMSCPUdTaTM7lrD4XqNMjZtqmgfwp99s7080/qjmyzT4eEKLGEyPA5N9guKxMOSSXaI/ZxZpdNq7natrGZlN2mL1NrDu8DhIMR0TbY5o3C78qty7dOOHSGbgyQhziWg88X4U30zq2VpeQC2Rxi/uYborej0wSNBkc2ysmPprBvAaSBzwUmStwd7p2q4+bE1zHU4+CKW+DfZcz03jubGwkDbV8cldMOAry7c3JjJelURFZQREQERCootcsTrokrKVY+qurNKmU2tGhmsBYC4XXgKBy4/y3VQPwujkNt/SQ5c1rubHggvneW2LHayfssdbrowvTnNTYBufIQxrR7iuM6g0h2QyHKhjO2VpoVVkH/pbWvajlanK4EOZjtPtZfJ+67PQNLdq/S4iIa2aF1xEjsVrJpN1XjskMkUz43t7EcE/Ckg1gjxmxMi3Pd6hcBZBtdlmaG3Mmc2RjWTD2uBbXKhcjpzMw2vaGOcLoOaFMu/autIqRxmnZI2d7nPaWPofpPf8Awo3IynEAucS8O57qQdi5MWSNrHB5/wDSpXQujcvVcsB8cjGk+4lqnqJt/HMYGk5WpSD0WE2eSPJtewdD9AQaaxmTmG5TyAfC6Ppzo3B0eFm0bn8EuI8rpDG3btsgUq6uX/Gdyk9LY42wtAaVF9U5rsLS5fRI9eX2M+5UuQ1rbJsfK47WsgahrTcccxY45o/3HurZXxhx4+WW0XpemNixWiy9xrspA4OPG9m7c6iVIQwxgltdvvZWw2FhePbYHcbVi6dtVmMwjaGku4IoLcfjenjvDWC9tdu63oRECNsYHHws8wBZ+jvSvIxyz7U02IRY7AGhtNHZbio0ANACuWsjnyu6IiKUCIiAqEWqogtPCxTzsiYS8ho8klJ5iw7WN3OP8BaE2IZzume5x+L4H7LPK69L4Y79ovVNbe+Mt01nqO8yOBDR/wBrnJ9MnyHifJcZpDyS/sPsuy/AMEe1oLW/AC1smHbEdg4A7FY7rrx8ZOnmuuYzYQWubT3OA47LsegZfThMHN35XNawx+RlkEWGuPYeVPdKxyY0oe2xdEtdwaWs9RTKOp1LRIc6T1R+XMBW8Dv9wudmx5Q9zGvjnLePy3Aro+oMp8OhZEsJp7htab+eFyGgYAjkbIXAOWnhLGeNrbh6WOZK3cwRM7mxyux07TcfT4BFAwNA7n5PyqxflxRvPA7FbY7KJjIzzytULeFbtHkq89la4WFNVR+r5MeDgSzOPYe0X3PhQui4jXwieShI8W8/JWTWWjP1CPCH6Ixve76+ApfCwo4ImsHICxy/quiXwxa7Y2fpj7/JWaFgB5vv8LaMVH2gAfZXgNaKaLUzFW5rYY2tFgWs+2+6Acq5ayMbdgREUoEREBERAREQWloJuk2q5FGjawtUfqx9LEkdXZqk1EdQHdjekLG48lVuLTjt8nGYWBJlSSPdfcm/quh0jT6NltkNAI+VsaXhuiicdp93NKUw49skn2CjXbXLPURHVMBGkem0EsL2k/TlYdBwyI2W3xXPdTOtRiTDMddyE0rH9KKzd0tGe/52t1mf8NgO2n3VQCaRmevA1krh6rQLCyZmF+JmYSRtb3CuZgtjd6kftd9AiP58dNwrFkyCGF73GgBdq9hJHu7rBlM9dzI/F25RfSknaO03E/VPJZklduNqYaAAjI2sFAcK6lXHHXa2efktq1bIHGg0D7/CyUqq2ldrWimgK5EUoEREBERAREQEREBERAUfnYb8iaNwrY3uPKkERMurtjiZtYBXCq1oBJ+VeqVwaUaNsEsfqvaD2byszW7RQVGtruVepLVEVVQkgGhaIWucAEYwCyO5WtHDM6d0krxR/S0eFthE3pVERE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data:image/jpeg;base64,/9j/4AAQSkZJRgABAQAAAQABAAD/2wBDAAkGBwgHBgkIBwgKCgkLDRYPDQwMDRsUFRAWIB0iIiAdHx8kKDQsJCYxJx8fLT0tMTU3Ojo6Iys/RD84QzQ5Ojf/2wBDAQoKCg0MDRoPDxo3JR8lNzc3Nzc3Nzc3Nzc3Nzc3Nzc3Nzc3Nzc3Nzc3Nzc3Nzc3Nzc3Nzc3Nzc3Nzc3Nzc3Nzf/wAARCAD/AMUDASIAAhEBAxEB/8QAHAABAAEFAQEAAAAAAAAAAAAAAAUBAgMEBgcI/8QANxAAAQQBAwMDAgUDBAAHAAAAAQACAxEEBRIhBjFBEyJRYXEUIzKBkQdCwRWhsdEzUmJygvDx/8QAGAEBAAMBAAAAAAAAAAAAAAAAAAECAwT/xAAhEQEBAAICAgMBAQEAAAAAAAAAAQIRAyESMRNBUSJScf/aAAwDAQACEQMRAD8A9xREQEREBERAREQEREBERAREQEREBERAREQEREBERAREQEREBERAREQEREBERAREQEREBERARFZK/wBNhdtLqF0O6C9Fjx5DNAyR0ZjLmg7HEWPvSyICIiAiIgIiICIiAiIgIiICIiAipaoXhotxoJsXIsDsqIdnX9ljOY2rDHfuq3ORPja20WtHkF7b9Pv9Vf8AiAK3NcP2SZw8azIrGysd2IV6sgSkRAREQEREBERAREQEREBERAREQFa94Y23Gh8lWTSNiBcSP38rG17ZmW5o7eVG0yLfxW9rjGOB2J8rWcZZJDdgXxZV7Cd52ih8KobI53YBv1XNnnb02xmlscfjvRr5WV/6iB8V2VrGk7j2NqpbQJAJKpNnte17RVfZXkg9iVha1xcCWkD7oS5rgNvCtKiyMj2t49oJWQFwbYqvhYCXABxAArnlZWuJFK8ulbGQSc0QQVeFiAtw+ArHP9IF7j25PK0xy/VdNlFjje2Roc02COCFetFVUREBERAREQEREBERAItUqhwqqyZ4ZG5xrgEoIfWJw6ZsYc0bRZsqmPqEdBspNjjcOVCTzCRznPILnWbCxtnjbHsAtx7UFy3O76dUwmnWxSRuZ7XA2r2uA4J48WudxMn0hsL/AH1wpTDmDm2f5KrtW4N1zw0GmgAqz1Pc3ngjssbpWncDxQ7rB+IDXD2/7psmLea62uAdf38K0vkFAELG18npmiLvxysbnudVhos+SrbR4ss0oDdp7+aSJjnHlxIHYq1wDG7n0T9FfCTu4IF9gp0M/taOTyVHa8C3EfMywYxuIA7hSJcCeaod1g1NofhyMJ5c0hXUntC9Ka0zKb6DmllH22KXUtXlun5LtKc+HLAbLFJujcXdwvSsTIbNAx7eNwurWkqeTH7jZRUBsKqsyEREBERAREQFS05VCO5UCpKjddym42nSyEXdNq67mlIn7rluvHgaFOfcdm19D6OCrnV8JuoR74dgLhs+nflR087GvBa7aQOKCi9ZzTD6e0ABx7HuFEwzyTTspzK5/uoLnkdTs8HJJFvkv/48hTuHmW3Y1psDueFy+kyMmLQWVZ5AvldJFGGRkhp3A1dcH7LK1bxbP4z0xI4lpH1WM5+94LqFGhaidS3NDizaCQQA53b/AGWlgZE28skbG+uCSTSjdTMHV4+ZZ2llEXySszjI4+5xJF1QtR+mPL225rDzYAr/ACVKxRhw/S8GvkUFfHdZZSQibM6Oye48eFlbuLNoe667E0rXxGJl/wBvgLBRMjXs2jbz91abV6b8cR8vvjmissrGvYfc3kVZWnHOSC4A3R48FWZjpBiuduAcBf2Wky0r4vM+tsx3r5WK+SpmEOjoVY7ru+hMt+foGNM94LqAPN2vL+svVmibmm2zxvLe/wCpq7j+mDnx6BC14c1rnEmzZP2Wv0V6E2qV6wxNH6geCsytGNERFKBERAREQD2VAflFQqBa73Ai6+Vz3VMBm0XLiY/a58Tmgn5rhdA800iwL+Vz2tPkkZTXAAd+VlnlptxzbxVmdmyxNfL+cA378+VdpUMswdN7mc12UuzFbjz5UMtNEUziPcOx5/yua1HqrGxJnR4MAlqxuceLWd8srrGN5qTdelaFhNjY0ulFgChYXQDHuID1XAtN96peF4nX+sYrgWMgIHgsUrD/AFTzgQMvCjIo2Y3EH/dUvDmfJj+u11nJdj5Je+QGiQABf/Ki5OosPEqbImDGnu0VZI+ig8nqWHPh/EY7LkDvjsfquYzsWSZ4zdRlDI5He0Dypx4v9LXPU6elQf1M0KFrX1O94HI2kAKa0/8Aqd09O0sdOYyebkaV4g9mml22JskxI7MtXM0uWeQenjFgoUHStB/3K2+LH6Y3K19F4nV2i5Y2Y+dE5xFjlSTDG9odHKHW0dj4XzrhaQIJC/Nx8yNo7yMALR+4tdnoc2Xp0jJNP1GTJxr90LjfH0VcpomP29abA4vq/oHX4VuXC92M4F272kEh3daem6mcrHiljrkXR8K/VNTjxWBjn/nPHETeXH9v+1nubNV5DkRZmo6+3S2XI1khoEWdtr1iM4XTelh2fL6MYpoDB5+gCgejNH2zZepSsHryzEBxNkC1PQMlzNSymzxv9CCo4y5vDyRyRfxdLbytppK6DrODrOMZMDIEzAea4LfoR4UuF5Z0diS6b/ULPxIyRA+Pftv6iv8Akr1JopaxhlO1yIilUREQEREFObQpSqoGtkbnNoUue12X8NgzzUCIml3tPPC6Odxa0kAH7rmeqR62nZELgNrmOHHdYcjp4e3kEupx6/k5uwmH1GNaW39SoXJxNM09uz0XzTEGmdq+5+Fj0VvoapOwFzXhrhVfVTkGi4epEuypXipOzTw75/lTdY1p7nXtyTp2ySBofiQ/Aa1zufi1Zk4WRNG6YCGaNnd8LrLfuO4XT6roeK3MfNA98ADt0bGxk+mfof2WjMzDxzFJUzchvsDrALiT3P8AKvMp9MrjlfaI6dxnZmSYBOI9/FeCu+6r6ZcelWCObe/H2uHej3vn7KC6B0kajrkk0j3QxY7rDWjl7r/4XscuHFl4ckLC0F8ZaAeb4Weec81sZfF88YWFO7GLoRI8u4EcXdw+SfhSs/TrYNEjy5DkOyXhwMDIq9N3FE8WQp1mhZ+lRuaxoGVhuLJYjdPb4c35BH8LPBm/ihWRDI1wPZjnAK95UTjlk7anQXTeruyI8nGkycNoHuMrbjk72CD47L0WbQsbFy2alC6KCWqnga6g4jyAtTRZRi4pnnf6OK0cukcfj/7wpbp/AgmfLqmRjhmXPI54Lm+5jDQaD8cAKnyeXtEwuPW2bGGfkxbcUNxcZ3JmePzHf+0dh9ysggZCHNjNuo7n7bc76klSc5c1o4J8Ahak7XsY57g8Aglx8LHK3bWSNHSMh2JoeTNEHvdE5ztv/mIUN0H1NquqZU8GpP3OcS+OxWz6KX6S3TaZkFzRRlcOOy1n6M2HqOKbS4w0Eh0jhdA+VtLqdos7Sug4Ujeo9SzZeSQxjSf5P+F2LOwtQ2nsf6sjhwHvLuf4/wAKYjBA57rbD05+ReiIrMxERAREQFQqqFBhlNA8WoPVGNdvbJGO3BLlNTGjdKD1aRxBaB34Btc3LXTwx4X1NhnTeqxNG4Bkrifot/ScmJkHovLGzxuO3caEgs1X8rZ/qRjhzGZDOXwuUdpxZlBj69kjQSHCxf2TcuE22nWTNmnOyJDHFiv2ntxx/Kh8nCOM8ZGY9r528shYdwb9XHwuhy8TEiiaWxM3EXtA4XO6tOfUixIgGmUj2t4r9kwv4jKXT0H+k+kEaTJlyBxMzye9cfK72HG/M705p4BPZRvSEUWHo8EcLto2AFvflTLmMY7fuNHz5WGWrfJHcmmpl6Zj5hcMqON9O9pJII+x8KAyOjgyUmHU8sNHO0hjyPsaXR6rIz8I8xE79pIO491w+H1w0T/hdQxzC8khr7NO5+VfG/hMNugwOmsKF8c88s2VKzlr8h1lp+g4A/hTUIjhYaAHPalE42rRZI3RNaefHZbU2UCAA2+aKzvJukw02ZpXe5wPtoKE13UBj6fMXy7dzdn6vJ4W7JnbWMNiuwFdlwPXur3HHhbnAH3Gh2KnD+sk61HS9E5Ri0meCWQDfIWtN2Oy6rHLyyOFjabVl1Va8q0maV/TsTcdzophM0tkaeQf+uV2ug6hqbogMqaJ9DktYWkro8VXYYzGx8Rc9gP8qRjFDlRWnTFzLsUpRu6uTZW2Ppz5siKg7cqqszEREBEVCUFVRxVL5VCLPKraRqzyc2B9Oyh9SaCfc7ij2CmMiIyAhpI+OVGZeMdjQ9xcKN0eVy57dXFp571hjCTSsiNoBk2cBec9OZI3Ox5i7dE62j/C9f1jT43MsNJBNbfovIdfwhpetxTRta2OU8j4Knj7nivldWVP6lmtxscue4bq9o44XI5Dnvac4yH1d9tH0UxrE8MkcUdAXQ4Cj9dz8cQMgga32ACq+ivxyxOV3EvovWOoNdExsjKZ/a81a67L6/kMEeJprYpss8vdJJTGf9leMPkc42atUZJtfZF/RWvBjbtlOa+q930nUeocxr4dRbiEOA2yQ3bR57rZ1HRMfJxXQuxg+hwd3IXnOg6/m42FeHmBotrQ2Q/pFclZ9W601rDlfFJ6LwHFpe0cE9/3WN4ra1mU0nsDFy+n8umW/EkP939i6uGeWRjj7eRfBXHaN1Vi6vh+lk/lzlpBI7Ero9MzI34zSe7RRN91hy45T2vj3NsmXO+LGJJIDKIAHZcHrMrMqF+W9/6pfY0jvSnOp9bjdhHEw5PzpH7R5Nc2uOysqZ2BFgC97ZAW88uIK24cNTamd03+n89j8X8KSQXS76s/HZei6AYvTbva8iuOKXjel1/qTSbBEpJBcvX9A90YLWgAOPcdgt8ppTG7dhpx9JwfQ2kdvgqdxyTGCe55UBp0riRcfFcGlP49lvIpWwZcjJzyrkRaMRERAREQUKpYVSFThVqWKRzQeVo5MjDxfH0Ug+MOHIWjmwNdHtDqPZY8m2vHZtzOqSgvIq2gX2Xlf9QcM+kZYw643buR4petaljxw+0vu+QdvK4rq7Fjnw3tjL3OewggN7rHC2ZOnKbxeRyZchYATZA4NrSducST3KzyRuY9zHAgg1SxlpJ4Fld0cltvtj2PFEtNfZHNc4k7Tz4pb8GXk4wAaA4DsHC1K6fqudPvbHiY7yGFxIiFgBRlllPUTMZftAQw5T7bFHKd3BDb5WSWHMaNszZAO43L0BumZ0OmuyJWgObG2RzGtA9p7rIzFxMrEyBhOY57Yg4EgXz/APiznJl9tPjmvbzWGWaB4MZLT9FP4Wo5zMdojne3wWg97VNe0sY8nqQyNoV6jb5aaWgx7o3FzgbAG76/VW6yis3hdJzBJlwn5Esp9eF5DGkdr7n/AJWjqOaZJw5gLTG47HeaqlptkcPU57kdj8rd0HR8vW9SgxoY3OBdTiB2HlJjJ2ZZbSP+iSjph+rlr2uErWjwC0+f5U/0N1O/Dnbh55aYD2eRyPuux640yLSOgG6e1oDjIxoAHJN2V5VDA4OsssD5U9fZNz0+iNPljnjjkbJG5h5Gxw7Kaj7LxnonqSbSZI4Mr34riOPLPqvX8LKhy4GzY72vjcLBCiTVV5I2kRFdkIiICIiAVaeFcqFQlY4kt4C1ZrAstsrbIJta0wJFA+FlnF8ELmNL3lr2+LFLm9VgDmgEBp+y6iZjgalcAXdjSgNRxxK8DcSweVz67de+ninVmAMXU5HxH8t/P7qDa0lwLfJXpvVOiieJ+wEltke1efHHdBIC5n6Da68Luac+eOrtTHa0+pG5238shpI8rqOljEwPhdZdLiujafrfP+y51rT6bnFnua/gnwCpHS8/8HJBI6PcWSO215JHlM50nF2Wo6nhxyPwC15k9Brb3We3/YV0YxI2etpkbGyGOnsNkOcD2+i5fKfJJ1BjyOidGQ38y3WDzf8AlTAMcJymsmDLlaWiz5/dZWNIjNafBqLZptojmHtcw/3A9lzD5PyxuNuaNosX+ylNRyi10sLyxwc4/wDh8EEdlDY8MuQ/Yy3PPwtMZqKZ2b0rhY8uTM2OFriXHwLX0H/Tjps6JpDJZWXkSHc40oT+mfQbMSCPUdTaTM7lrD4XqNMjZtqmgfwp99s7080/qjmyzT4eEKLGEyPA5N9guKxMOSSXaI/ZxZpdNq7natrGZlN2mL1NrDu8DhIMR0TbY5o3C78qty7dOOHSGbgyQhziWg88X4U30zq2VpeQC2Rxi/uYborej0wSNBkc2ysmPprBvAaSBzwUmStwd7p2q4+bE1zHU4+CKW+DfZcz03jubGwkDbV8cldMOAry7c3JjJelURFZQREQERCootcsTrokrKVY+qurNKmU2tGhmsBYC4XXgKBy4/y3VQPwujkNt/SQ5c1rubHggvneW2LHayfssdbrowvTnNTYBufIQxrR7iuM6g0h2QyHKhjO2VpoVVkH/pbWvajlanK4EOZjtPtZfJ+67PQNLdq/S4iIa2aF1xEjsVrJpN1XjskMkUz43t7EcE/Ckg1gjxmxMi3Pd6hcBZBtdlmaG3Mmc2RjWTD2uBbXKhcjpzMw2vaGOcLoOaFMu/autIqRxmnZI2d7nPaWPofpPf8Awo3IynEAucS8O57qQdi5MWSNrHB5/wDSpXQujcvVcsB8cjGk+4lqnqJt/HMYGk5WpSD0WE2eSPJtewdD9AQaaxmTmG5TyAfC6Ppzo3B0eFm0bn8EuI8rpDG3btsgUq6uX/Gdyk9LY42wtAaVF9U5rsLS5fRI9eX2M+5UuQ1rbJsfK47WsgahrTcccxY45o/3HurZXxhx4+WW0XpemNixWiy9xrspA4OPG9m7c6iVIQwxgltdvvZWw2FhePbYHcbVi6dtVmMwjaGku4IoLcfjenjvDWC9tdu63oRECNsYHHws8wBZ+jvSvIxyz7U02IRY7AGhtNHZbio0ANACuWsjnyu6IiKUCIiAqEWqogtPCxTzsiYS8ho8klJ5iw7WN3OP8BaE2IZzume5x+L4H7LPK69L4Y79ovVNbe+Mt01nqO8yOBDR/wBrnJ9MnyHifJcZpDyS/sPsuy/AMEe1oLW/AC1smHbEdg4A7FY7rrx8ZOnmuuYzYQWubT3OA47LsegZfThMHN35XNawx+RlkEWGuPYeVPdKxyY0oe2xdEtdwaWs9RTKOp1LRIc6T1R+XMBW8Dv9wudmx5Q9zGvjnLePy3Aro+oMp8OhZEsJp7htab+eFyGgYAjkbIXAOWnhLGeNrbh6WOZK3cwRM7mxyux07TcfT4BFAwNA7n5PyqxflxRvPA7FbY7KJjIzzytULeFbtHkq89la4WFNVR+r5MeDgSzOPYe0X3PhQui4jXwieShI8W8/JWTWWjP1CPCH6Ixve76+ApfCwo4ImsHICxy/quiXwxa7Y2fpj7/JWaFgB5vv8LaMVH2gAfZXgNaKaLUzFW5rYY2tFgWs+2+6Acq5ayMbdgREUoEREBERAREQWloJuk2q5FGjawtUfqx9LEkdXZqk1EdQHdjekLG48lVuLTjt8nGYWBJlSSPdfcm/quh0jT6NltkNAI+VsaXhuiicdp93NKUw49skn2CjXbXLPURHVMBGkem0EsL2k/TlYdBwyI2W3xXPdTOtRiTDMddyE0rH9KKzd0tGe/52t1mf8NgO2n3VQCaRmevA1krh6rQLCyZmF+JmYSRtb3CuZgtjd6kftd9AiP58dNwrFkyCGF73GgBdq9hJHu7rBlM9dzI/F25RfSknaO03E/VPJZklduNqYaAAjI2sFAcK6lXHHXa2efktq1bIHGg0D7/CyUqq2ldrWimgK5EUoEREBERAREQEREBERAUfnYb8iaNwrY3uPKkERMurtjiZtYBXCq1oBJ+VeqVwaUaNsEsfqvaD2byszW7RQVGtruVepLVEVVQkgGhaIWucAEYwCyO5WtHDM6d0krxR/S0eFthE3pVERE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" name="Obraz 8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40768" y="692696"/>
            <a:ext cx="2169559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2013-05-16-1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5220072" cy="2933680"/>
          </a:xfrm>
          <a:prstGeom prst="rect">
            <a:avLst/>
          </a:prstGeom>
        </p:spPr>
      </p:pic>
      <p:pic>
        <p:nvPicPr>
          <p:cNvPr id="4" name="Obraz 3" descr="2013-05-24-15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924944"/>
            <a:ext cx="6622050" cy="372159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2013-05-24-15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32656"/>
            <a:ext cx="6372200" cy="3581176"/>
          </a:xfrm>
          <a:prstGeom prst="rect">
            <a:avLst/>
          </a:prstGeom>
        </p:spPr>
      </p:pic>
      <p:pic>
        <p:nvPicPr>
          <p:cNvPr id="2" name="Obraz 1" descr="2013-05-24-1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2979279" cy="530120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9512" y="0"/>
            <a:ext cx="8677472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Przygotowanie inscenizacji na podstawie książki „Król Maciuś na wyspie bezludnej” przez uczniów z kółka teatralnego. </a:t>
            </a:r>
            <a:endParaRPr lang="pl-PL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314" name="AutoShape 2" descr="data:image/jpeg;base64,/9j/4AAQSkZJRgABAQAAAQABAAD/2wBDAAkGBwgHBgkIBwgKCgkLDRYPDQwMDRsUFRAWIB0iIiAdHx8kKDQsJCYxJx8fLT0tMTU3Ojo6Iys/RD84QzQ5Ojf/2wBDAQoKCg0MDRoPDxo3JR8lNzc3Nzc3Nzc3Nzc3Nzc3Nzc3Nzc3Nzc3Nzc3Nzc3Nzc3Nzc3Nzc3Nzc3Nzc3Nzc3Nzf/wAARCAD/AMUDASIAAhEBAxEB/8QAHAABAAEFAQEAAAAAAAAAAAAAAAUBAgMEBgcI/8QANxAAAQQBAwMDAgUDBAAHAAAAAQACAxEEBRIhBjFBEyJRYXEUIzKBkQdCwRWhsdEzUmJygvDx/8QAGAEBAAMBAAAAAAAAAAAAAAAAAAECAwT/xAAhEQEBAAICAgMBAQEAAAAAAAAAAQIRAyESMRNBUSJScf/aAAwDAQACEQMRAD8A9xREQEREBERAREQEREBERAREQEREBERAREQEREBERAREQEREBERAREQEREBERAREQEREBERARFZK/wBNhdtLqF0O6C9Fjx5DNAyR0ZjLmg7HEWPvSyICIiAiIgIiICIiAiIgIiICIiAipaoXhotxoJsXIsDsqIdnX9ljOY2rDHfuq3ORPja20WtHkF7b9Pv9Vf8AiAK3NcP2SZw8azIrGysd2IV6sgSkRAREQEREBERAREQEREBERAREQFa94Y23Gh8lWTSNiBcSP38rG17ZmW5o7eVG0yLfxW9rjGOB2J8rWcZZJDdgXxZV7Cd52ih8KobI53YBv1XNnnb02xmlscfjvRr5WV/6iB8V2VrGk7j2NqpbQJAJKpNnte17RVfZXkg9iVha1xcCWkD7oS5rgNvCtKiyMj2t49oJWQFwbYqvhYCXABxAArnlZWuJFK8ulbGQSc0QQVeFiAtw+ArHP9IF7j25PK0xy/VdNlFjje2Roc02COCFetFVUREBERAREQEREBERAItUqhwqqyZ4ZG5xrgEoIfWJw6ZsYc0bRZsqmPqEdBspNjjcOVCTzCRznPILnWbCxtnjbHsAtx7UFy3O76dUwmnWxSRuZ7XA2r2uA4J48WudxMn0hsL/AH1wpTDmDm2f5KrtW4N1zw0GmgAqz1Pc3ngjssbpWncDxQ7rB+IDXD2/7psmLea62uAdf38K0vkFAELG18npmiLvxysbnudVhos+SrbR4ss0oDdp7+aSJjnHlxIHYq1wDG7n0T9FfCTu4IF9gp0M/taOTyVHa8C3EfMywYxuIA7hSJcCeaod1g1NofhyMJ5c0hXUntC9Ka0zKb6DmllH22KXUtXlun5LtKc+HLAbLFJujcXdwvSsTIbNAx7eNwurWkqeTH7jZRUBsKqsyEREBERAREQFS05VCO5UCpKjddym42nSyEXdNq67mlIn7rluvHgaFOfcdm19D6OCrnV8JuoR74dgLhs+nflR087GvBa7aQOKCi9ZzTD6e0ABx7HuFEwzyTTspzK5/uoLnkdTs8HJJFvkv/48hTuHmW3Y1psDueFy+kyMmLQWVZ5AvldJFGGRkhp3A1dcH7LK1bxbP4z0xI4lpH1WM5+94LqFGhaidS3NDizaCQQA53b/AGWlgZE28skbG+uCSTSjdTMHV4+ZZ2llEXySszjI4+5xJF1QtR+mPL225rDzYAr/ACVKxRhw/S8GvkUFfHdZZSQibM6Oye48eFlbuLNoe667E0rXxGJl/wBvgLBRMjXs2jbz91abV6b8cR8vvjmissrGvYfc3kVZWnHOSC4A3R48FWZjpBiuduAcBf2Wky0r4vM+tsx3r5WK+SpmEOjoVY7ru+hMt+foGNM94LqAPN2vL+svVmibmm2zxvLe/wCpq7j+mDnx6BC14c1rnEmzZP2Wv0V6E2qV6wxNH6geCsytGNERFKBERAREQD2VAflFQqBa73Ai6+Vz3VMBm0XLiY/a58Tmgn5rhdA800iwL+Vz2tPkkZTXAAd+VlnlptxzbxVmdmyxNfL+cA378+VdpUMswdN7mc12UuzFbjz5UMtNEUziPcOx5/yua1HqrGxJnR4MAlqxuceLWd8srrGN5qTdelaFhNjY0ulFgChYXQDHuID1XAtN96peF4nX+sYrgWMgIHgsUrD/AFTzgQMvCjIo2Y3EH/dUvDmfJj+u11nJdj5Je+QGiQABf/Ki5OosPEqbImDGnu0VZI+ig8nqWHPh/EY7LkDvjsfquYzsWSZ4zdRlDI5He0Dypx4v9LXPU6elQf1M0KFrX1O94HI2kAKa0/8Aqd09O0sdOYyebkaV4g9mml22JskxI7MtXM0uWeQenjFgoUHStB/3K2+LH6Y3K19F4nV2i5Y2Y+dE5xFjlSTDG9odHKHW0dj4XzrhaQIJC/Nx8yNo7yMALR+4tdnoc2Xp0jJNP1GTJxr90LjfH0VcpomP29abA4vq/oHX4VuXC92M4F272kEh3daem6mcrHiljrkXR8K/VNTjxWBjn/nPHETeXH9v+1nubNV5DkRZmo6+3S2XI1khoEWdtr1iM4XTelh2fL6MYpoDB5+gCgejNH2zZepSsHryzEBxNkC1PQMlzNSymzxv9CCo4y5vDyRyRfxdLbytppK6DrODrOMZMDIEzAea4LfoR4UuF5Z0diS6b/ULPxIyRA+Pftv6iv8Akr1JopaxhlO1yIilUREQEREFObQpSqoGtkbnNoUue12X8NgzzUCIml3tPPC6Odxa0kAH7rmeqR62nZELgNrmOHHdYcjp4e3kEupx6/k5uwmH1GNaW39SoXJxNM09uz0XzTEGmdq+5+Fj0VvoapOwFzXhrhVfVTkGi4epEuypXipOzTw75/lTdY1p7nXtyTp2ySBofiQ/Aa1zufi1Zk4WRNG6YCGaNnd8LrLfuO4XT6roeK3MfNA98ADt0bGxk+mfof2WjMzDxzFJUzchvsDrALiT3P8AKvMp9MrjlfaI6dxnZmSYBOI9/FeCu+6r6ZcelWCObe/H2uHej3vn7KC6B0kajrkk0j3QxY7rDWjl7r/4XscuHFl4ckLC0F8ZaAeb4Weec81sZfF88YWFO7GLoRI8u4EcXdw+SfhSs/TrYNEjy5DkOyXhwMDIq9N3FE8WQp1mhZ+lRuaxoGVhuLJYjdPb4c35BH8LPBm/ihWRDI1wPZjnAK95UTjlk7anQXTeruyI8nGkycNoHuMrbjk72CD47L0WbQsbFy2alC6KCWqnga6g4jyAtTRZRi4pnnf6OK0cukcfj/7wpbp/AgmfLqmRjhmXPI54Lm+5jDQaD8cAKnyeXtEwuPW2bGGfkxbcUNxcZ3JmePzHf+0dh9ysggZCHNjNuo7n7bc76klSc5c1o4J8Ahak7XsY57g8Aglx8LHK3bWSNHSMh2JoeTNEHvdE5ztv/mIUN0H1NquqZU8GpP3OcS+OxWz6KX6S3TaZkFzRRlcOOy1n6M2HqOKbS4w0Eh0jhdA+VtLqdos7Sug4Ujeo9SzZeSQxjSf5P+F2LOwtQ2nsf6sjhwHvLuf4/wAKYjBA57rbD05+ReiIrMxERAREQFQqqFBhlNA8WoPVGNdvbJGO3BLlNTGjdKD1aRxBaB34Btc3LXTwx4X1NhnTeqxNG4Bkrifot/ScmJkHovLGzxuO3caEgs1X8rZ/qRjhzGZDOXwuUdpxZlBj69kjQSHCxf2TcuE22nWTNmnOyJDHFiv2ntxx/Kh8nCOM8ZGY9r528shYdwb9XHwuhy8TEiiaWxM3EXtA4XO6tOfUixIgGmUj2t4r9kwv4jKXT0H+k+kEaTJlyBxMzye9cfK72HG/M705p4BPZRvSEUWHo8EcLto2AFvflTLmMY7fuNHz5WGWrfJHcmmpl6Zj5hcMqON9O9pJII+x8KAyOjgyUmHU8sNHO0hjyPsaXR6rIz8I8xE79pIO491w+H1w0T/hdQxzC8khr7NO5+VfG/hMNugwOmsKF8c88s2VKzlr8h1lp+g4A/hTUIjhYaAHPalE42rRZI3RNaefHZbU2UCAA2+aKzvJukw02ZpXe5wPtoKE13UBj6fMXy7dzdn6vJ4W7JnbWMNiuwFdlwPXur3HHhbnAH3Gh2KnD+sk61HS9E5Ri0meCWQDfIWtN2Oy6rHLyyOFjabVl1Va8q0maV/TsTcdzophM0tkaeQf+uV2ug6hqbogMqaJ9DktYWkro8VXYYzGx8Rc9gP8qRjFDlRWnTFzLsUpRu6uTZW2Ppz5siKg7cqqszEREBEVCUFVRxVL5VCLPKraRqzyc2B9Oyh9SaCfc7ij2CmMiIyAhpI+OVGZeMdjQ9xcKN0eVy57dXFp571hjCTSsiNoBk2cBec9OZI3Ox5i7dE62j/C9f1jT43MsNJBNbfovIdfwhpetxTRta2OU8j4Knj7nivldWVP6lmtxscue4bq9o44XI5Dnvac4yH1d9tH0UxrE8MkcUdAXQ4Cj9dz8cQMgga32ACq+ivxyxOV3EvovWOoNdExsjKZ/a81a67L6/kMEeJprYpss8vdJJTGf9leMPkc42atUZJtfZF/RWvBjbtlOa+q930nUeocxr4dRbiEOA2yQ3bR57rZ1HRMfJxXQuxg+hwd3IXnOg6/m42FeHmBotrQ2Q/pFclZ9W601rDlfFJ6LwHFpe0cE9/3WN4ra1mU0nsDFy+n8umW/EkP939i6uGeWRjj7eRfBXHaN1Vi6vh+lk/lzlpBI7Ero9MzI34zSe7RRN91hy45T2vj3NsmXO+LGJJIDKIAHZcHrMrMqF+W9/6pfY0jvSnOp9bjdhHEw5PzpH7R5Nc2uOysqZ2BFgC97ZAW88uIK24cNTamd03+n89j8X8KSQXS76s/HZei6AYvTbva8iuOKXjel1/qTSbBEpJBcvX9A90YLWgAOPcdgt8ppTG7dhpx9JwfQ2kdvgqdxyTGCe55UBp0riRcfFcGlP49lvIpWwZcjJzyrkRaMRERAREQUKpYVSFThVqWKRzQeVo5MjDxfH0Ug+MOHIWjmwNdHtDqPZY8m2vHZtzOqSgvIq2gX2Xlf9QcM+kZYw643buR4petaljxw+0vu+QdvK4rq7Fjnw3tjL3OewggN7rHC2ZOnKbxeRyZchYATZA4NrSducST3KzyRuY9zHAgg1SxlpJ4Fld0cltvtj2PFEtNfZHNc4k7Tz4pb8GXk4wAaA4DsHC1K6fqudPvbHiY7yGFxIiFgBRlllPUTMZftAQw5T7bFHKd3BDb5WSWHMaNszZAO43L0BumZ0OmuyJWgObG2RzGtA9p7rIzFxMrEyBhOY57Yg4EgXz/APiznJl9tPjmvbzWGWaB4MZLT9FP4Wo5zMdojne3wWg97VNe0sY8nqQyNoV6jb5aaWgx7o3FzgbAG76/VW6yis3hdJzBJlwn5Esp9eF5DGkdr7n/AJWjqOaZJw5gLTG47HeaqlptkcPU57kdj8rd0HR8vW9SgxoY3OBdTiB2HlJjJ2ZZbSP+iSjph+rlr2uErWjwC0+f5U/0N1O/Dnbh55aYD2eRyPuux640yLSOgG6e1oDjIxoAHJN2V5VDA4OsssD5U9fZNz0+iNPljnjjkbJG5h5Gxw7Kaj7LxnonqSbSZI4Mr34riOPLPqvX8LKhy4GzY72vjcLBCiTVV5I2kRFdkIiICIiAVaeFcqFQlY4kt4C1ZrAstsrbIJta0wJFA+FlnF8ELmNL3lr2+LFLm9VgDmgEBp+y6iZjgalcAXdjSgNRxxK8DcSweVz67de+ninVmAMXU5HxH8t/P7qDa0lwLfJXpvVOiieJ+wEltke1efHHdBIC5n6Da68Luac+eOrtTHa0+pG5238shpI8rqOljEwPhdZdLiujafrfP+y51rT6bnFnua/gnwCpHS8/8HJBI6PcWSO215JHlM50nF2Wo6nhxyPwC15k9Brb3We3/YV0YxI2etpkbGyGOnsNkOcD2+i5fKfJJ1BjyOidGQ38y3WDzf8AlTAMcJymsmDLlaWiz5/dZWNIjNafBqLZptojmHtcw/3A9lzD5PyxuNuaNosX+ylNRyi10sLyxwc4/wDh8EEdlDY8MuQ/Yy3PPwtMZqKZ2b0rhY8uTM2OFriXHwLX0H/Tjps6JpDJZWXkSHc40oT+mfQbMSCPUdTaTM7lrD4XqNMjZtqmgfwp99s7080/qjmyzT4eEKLGEyPA5N9guKxMOSSXaI/ZxZpdNq7natrGZlN2mL1NrDu8DhIMR0TbY5o3C78qty7dOOHSGbgyQhziWg88X4U30zq2VpeQC2Rxi/uYborej0wSNBkc2ysmPprBvAaSBzwUmStwd7p2q4+bE1zHU4+CKW+DfZcz03jubGwkDbV8cldMOAry7c3JjJelURFZQREQERCootcsTrokrKVY+qurNKmU2tGhmsBYC4XXgKBy4/y3VQPwujkNt/SQ5c1rubHggvneW2LHayfssdbrowvTnNTYBufIQxrR7iuM6g0h2QyHKhjO2VpoVVkH/pbWvajlanK4EOZjtPtZfJ+67PQNLdq/S4iIa2aF1xEjsVrJpN1XjskMkUz43t7EcE/Ckg1gjxmxMi3Pd6hcBZBtdlmaG3Mmc2RjWTD2uBbXKhcjpzMw2vaGOcLoOaFMu/autIqRxmnZI2d7nPaWPofpPf8Awo3IynEAucS8O57qQdi5MWSNrHB5/wDSpXQujcvVcsB8cjGk+4lqnqJt/HMYGk5WpSD0WE2eSPJtewdD9AQaaxmTmG5TyAfC6Ppzo3B0eFm0bn8EuI8rpDG3btsgUq6uX/Gdyk9LY42wtAaVF9U5rsLS5fRI9eX2M+5UuQ1rbJsfK47WsgahrTcccxY45o/3HurZXxhx4+WW0XpemNixWiy9xrspA4OPG9m7c6iVIQwxgltdvvZWw2FhePbYHcbVi6dtVmMwjaGku4IoLcfjenjvDWC9tdu63oRECNsYHHws8wBZ+jvSvIxyz7U02IRY7AGhtNHZbio0ANACuWsjnyu6IiKUCIiAqEWqogtPCxTzsiYS8ho8klJ5iw7WN3OP8BaE2IZzume5x+L4H7LPK69L4Y79ovVNbe+Mt01nqO8yOBDR/wBrnJ9MnyHifJcZpDyS/sPsuy/AMEe1oLW/AC1smHbEdg4A7FY7rrx8ZOnmuuYzYQWubT3OA47LsegZfThMHN35XNawx+RlkEWGuPYeVPdKxyY0oe2xdEtdwaWs9RTKOp1LRIc6T1R+XMBW8Dv9wudmx5Q9zGvjnLePy3Aro+oMp8OhZEsJp7htab+eFyGgYAjkbIXAOWnhLGeNrbh6WOZK3cwRM7mxyux07TcfT4BFAwNA7n5PyqxflxRvPA7FbY7KJjIzzytULeFbtHkq89la4WFNVR+r5MeDgSzOPYe0X3PhQui4jXwieShI8W8/JWTWWjP1CPCH6Ixve76+ApfCwo4ImsHICxy/quiXwxa7Y2fpj7/JWaFgB5vv8LaMVH2gAfZXgNaKaLUzFW5rYY2tFgWs+2+6Acq5ayMbdgREUoEREBERAREQWloJuk2q5FGjawtUfqx9LEkdXZqk1EdQHdjekLG48lVuLTjt8nGYWBJlSSPdfcm/quh0jT6NltkNAI+VsaXhuiicdp93NKUw49skn2CjXbXLPURHVMBGkem0EsL2k/TlYdBwyI2W3xXPdTOtRiTDMddyE0rH9KKzd0tGe/52t1mf8NgO2n3VQCaRmevA1krh6rQLCyZmF+JmYSRtb3CuZgtjd6kftd9AiP58dNwrFkyCGF73GgBdq9hJHu7rBlM9dzI/F25RfSknaO03E/VPJZklduNqYaAAjI2sFAcK6lXHHXa2efktq1bIHGg0D7/CyUqq2ldrWimgK5EUoEREBERAREQEREBERAUfnYb8iaNwrY3uPKkERMurtjiZtYBXCq1oBJ+VeqVwaUaNsEsfqvaD2byszW7RQVGtruVepLVEVVQkgGhaIWucAEYwCyO5WtHDM6d0krxR/S0eFthE3pVERE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16" name="AutoShape 4" descr="data:image/jpeg;base64,/9j/4AAQSkZJRgABAQAAAQABAAD/2wBDAAkGBwgHBgkIBwgKCgkLDRYPDQwMDRsUFRAWIB0iIiAdHx8kKDQsJCYxJx8fLT0tMTU3Ojo6Iys/RD84QzQ5Ojf/2wBDAQoKCg0MDRoPDxo3JR8lNzc3Nzc3Nzc3Nzc3Nzc3Nzc3Nzc3Nzc3Nzc3Nzc3Nzc3Nzc3Nzc3Nzc3Nzc3Nzc3Nzf/wAARCAD/AMUDASIAAhEBAxEB/8QAHAABAAEFAQEAAAAAAAAAAAAAAAUBAgMEBgcI/8QANxAAAQQBAwMDAgUDBAAHAAAAAQACAxEEBRIhBjFBEyJRYXEUIzKBkQdCwRWhsdEzUmJygvDx/8QAGAEBAAMBAAAAAAAAAAAAAAAAAAECAwT/xAAhEQEBAAICAgMBAQEAAAAAAAAAAQIRAyESMRNBUSJScf/aAAwDAQACEQMRAD8A9xREQEREBERAREQEREBERAREQEREBERAREQEREBERAREQEREBERAREQEREBERAREQEREBERARFZK/wBNhdtLqF0O6C9Fjx5DNAyR0ZjLmg7HEWPvSyICIiAiIgIiICIiAiIgIiICIiAipaoXhotxoJsXIsDsqIdnX9ljOY2rDHfuq3ORPja20WtHkF7b9Pv9Vf8AiAK3NcP2SZw8azIrGysd2IV6sgSkRAREQEREBERAREQEREBERAREQFa94Y23Gh8lWTSNiBcSP38rG17ZmW5o7eVG0yLfxW9rjGOB2J8rWcZZJDdgXxZV7Cd52ih8KobI53YBv1XNnnb02xmlscfjvRr5WV/6iB8V2VrGk7j2NqpbQJAJKpNnte17RVfZXkg9iVha1xcCWkD7oS5rgNvCtKiyMj2t49oJWQFwbYqvhYCXABxAArnlZWuJFK8ulbGQSc0QQVeFiAtw+ArHP9IF7j25PK0xy/VdNlFjje2Roc02COCFetFVUREBERAREQEREBERAItUqhwqqyZ4ZG5xrgEoIfWJw6ZsYc0bRZsqmPqEdBspNjjcOVCTzCRznPILnWbCxtnjbHsAtx7UFy3O76dUwmnWxSRuZ7XA2r2uA4J48WudxMn0hsL/AH1wpTDmDm2f5KrtW4N1zw0GmgAqz1Pc3ngjssbpWncDxQ7rB+IDXD2/7psmLea62uAdf38K0vkFAELG18npmiLvxysbnudVhos+SrbR4ss0oDdp7+aSJjnHlxIHYq1wDG7n0T9FfCTu4IF9gp0M/taOTyVHa8C3EfMywYxuIA7hSJcCeaod1g1NofhyMJ5c0hXUntC9Ka0zKb6DmllH22KXUtXlun5LtKc+HLAbLFJujcXdwvSsTIbNAx7eNwurWkqeTH7jZRUBsKqsyEREBERAREQFS05VCO5UCpKjddym42nSyEXdNq67mlIn7rluvHgaFOfcdm19D6OCrnV8JuoR74dgLhs+nflR087GvBa7aQOKCi9ZzTD6e0ABx7HuFEwzyTTspzK5/uoLnkdTs8HJJFvkv/48hTuHmW3Y1psDueFy+kyMmLQWVZ5AvldJFGGRkhp3A1dcH7LK1bxbP4z0xI4lpH1WM5+94LqFGhaidS3NDizaCQQA53b/AGWlgZE28skbG+uCSTSjdTMHV4+ZZ2llEXySszjI4+5xJF1QtR+mPL225rDzYAr/ACVKxRhw/S8GvkUFfHdZZSQibM6Oye48eFlbuLNoe667E0rXxGJl/wBvgLBRMjXs2jbz91abV6b8cR8vvjmissrGvYfc3kVZWnHOSC4A3R48FWZjpBiuduAcBf2Wky0r4vM+tsx3r5WK+SpmEOjoVY7ru+hMt+foGNM94LqAPN2vL+svVmibmm2zxvLe/wCpq7j+mDnx6BC14c1rnEmzZP2Wv0V6E2qV6wxNH6geCsytGNERFKBERAREQD2VAflFQqBa73Ai6+Vz3VMBm0XLiY/a58Tmgn5rhdA800iwL+Vz2tPkkZTXAAd+VlnlptxzbxVmdmyxNfL+cA378+VdpUMswdN7mc12UuzFbjz5UMtNEUziPcOx5/yua1HqrGxJnR4MAlqxuceLWd8srrGN5qTdelaFhNjY0ulFgChYXQDHuID1XAtN96peF4nX+sYrgWMgIHgsUrD/AFTzgQMvCjIo2Y3EH/dUvDmfJj+u11nJdj5Je+QGiQABf/Ki5OosPEqbImDGnu0VZI+ig8nqWHPh/EY7LkDvjsfquYzsWSZ4zdRlDI5He0Dypx4v9LXPU6elQf1M0KFrX1O94HI2kAKa0/8Aqd09O0sdOYyebkaV4g9mml22JskxI7MtXM0uWeQenjFgoUHStB/3K2+LH6Y3K19F4nV2i5Y2Y+dE5xFjlSTDG9odHKHW0dj4XzrhaQIJC/Nx8yNo7yMALR+4tdnoc2Xp0jJNP1GTJxr90LjfH0VcpomP29abA4vq/oHX4VuXC92M4F272kEh3daem6mcrHiljrkXR8K/VNTjxWBjn/nPHETeXH9v+1nubNV5DkRZmo6+3S2XI1khoEWdtr1iM4XTelh2fL6MYpoDB5+gCgejNH2zZepSsHryzEBxNkC1PQMlzNSymzxv9CCo4y5vDyRyRfxdLbytppK6DrODrOMZMDIEzAea4LfoR4UuF5Z0diS6b/ULPxIyRA+Pftv6iv8Akr1JopaxhlO1yIilUREQEREFObQpSqoGtkbnNoUue12X8NgzzUCIml3tPPC6Odxa0kAH7rmeqR62nZELgNrmOHHdYcjp4e3kEupx6/k5uwmH1GNaW39SoXJxNM09uz0XzTEGmdq+5+Fj0VvoapOwFzXhrhVfVTkGi4epEuypXipOzTw75/lTdY1p7nXtyTp2ySBofiQ/Aa1zufi1Zk4WRNG6YCGaNnd8LrLfuO4XT6roeK3MfNA98ADt0bGxk+mfof2WjMzDxzFJUzchvsDrALiT3P8AKvMp9MrjlfaI6dxnZmSYBOI9/FeCu+6r6ZcelWCObe/H2uHej3vn7KC6B0kajrkk0j3QxY7rDWjl7r/4XscuHFl4ckLC0F8ZaAeb4Weec81sZfF88YWFO7GLoRI8u4EcXdw+SfhSs/TrYNEjy5DkOyXhwMDIq9N3FE8WQp1mhZ+lRuaxoGVhuLJYjdPb4c35BH8LPBm/ihWRDI1wPZjnAK95UTjlk7anQXTeruyI8nGkycNoHuMrbjk72CD47L0WbQsbFy2alC6KCWqnga6g4jyAtTRZRi4pnnf6OK0cukcfj/7wpbp/AgmfLqmRjhmXPI54Lm+5jDQaD8cAKnyeXtEwuPW2bGGfkxbcUNxcZ3JmePzHf+0dh9ysggZCHNjNuo7n7bc76klSc5c1o4J8Ahak7XsY57g8Aglx8LHK3bWSNHSMh2JoeTNEHvdE5ztv/mIUN0H1NquqZU8GpP3OcS+OxWz6KX6S3TaZkFzRRlcOOy1n6M2HqOKbS4w0Eh0jhdA+VtLqdos7Sug4Ujeo9SzZeSQxjSf5P+F2LOwtQ2nsf6sjhwHvLuf4/wAKYjBA57rbD05+ReiIrMxERAREQFQqqFBhlNA8WoPVGNdvbJGO3BLlNTGjdKD1aRxBaB34Btc3LXTwx4X1NhnTeqxNG4Bkrifot/ScmJkHovLGzxuO3caEgs1X8rZ/qRjhzGZDOXwuUdpxZlBj69kjQSHCxf2TcuE22nWTNmnOyJDHFiv2ntxx/Kh8nCOM8ZGY9r528shYdwb9XHwuhy8TEiiaWxM3EXtA4XO6tOfUixIgGmUj2t4r9kwv4jKXT0H+k+kEaTJlyBxMzye9cfK72HG/M705p4BPZRvSEUWHo8EcLto2AFvflTLmMY7fuNHz5WGWrfJHcmmpl6Zj5hcMqON9O9pJII+x8KAyOjgyUmHU8sNHO0hjyPsaXR6rIz8I8xE79pIO491w+H1w0T/hdQxzC8khr7NO5+VfG/hMNugwOmsKF8c88s2VKzlr8h1lp+g4A/hTUIjhYaAHPalE42rRZI3RNaefHZbU2UCAA2+aKzvJukw02ZpXe5wPtoKE13UBj6fMXy7dzdn6vJ4W7JnbWMNiuwFdlwPXur3HHhbnAH3Gh2KnD+sk61HS9E5Ri0meCWQDfIWtN2Oy6rHLyyOFjabVl1Va8q0maV/TsTcdzophM0tkaeQf+uV2ug6hqbogMqaJ9DktYWkro8VXYYzGx8Rc9gP8qRjFDlRWnTFzLsUpRu6uTZW2Ppz5siKg7cqqszEREBEVCUFVRxVL5VCLPKraRqzyc2B9Oyh9SaCfc7ij2CmMiIyAhpI+OVGZeMdjQ9xcKN0eVy57dXFp571hjCTSsiNoBk2cBec9OZI3Ox5i7dE62j/C9f1jT43MsNJBNbfovIdfwhpetxTRta2OU8j4Knj7nivldWVP6lmtxscue4bq9o44XI5Dnvac4yH1d9tH0UxrE8MkcUdAXQ4Cj9dz8cQMgga32ACq+ivxyxOV3EvovWOoNdExsjKZ/a81a67L6/kMEeJprYpss8vdJJTGf9leMPkc42atUZJtfZF/RWvBjbtlOa+q930nUeocxr4dRbiEOA2yQ3bR57rZ1HRMfJxXQuxg+hwd3IXnOg6/m42FeHmBotrQ2Q/pFclZ9W601rDlfFJ6LwHFpe0cE9/3WN4ra1mU0nsDFy+n8umW/EkP939i6uGeWRjj7eRfBXHaN1Vi6vh+lk/lzlpBI7Ero9MzI34zSe7RRN91hy45T2vj3NsmXO+LGJJIDKIAHZcHrMrMqF+W9/6pfY0jvSnOp9bjdhHEw5PzpH7R5Nc2uOysqZ2BFgC97ZAW88uIK24cNTamd03+n89j8X8KSQXS76s/HZei6AYvTbva8iuOKXjel1/qTSbBEpJBcvX9A90YLWgAOPcdgt8ppTG7dhpx9JwfQ2kdvgqdxyTGCe55UBp0riRcfFcGlP49lvIpWwZcjJzyrkRaMRERAREQUKpYVSFThVqWKRzQeVo5MjDxfH0Ug+MOHIWjmwNdHtDqPZY8m2vHZtzOqSgvIq2gX2Xlf9QcM+kZYw643buR4petaljxw+0vu+QdvK4rq7Fjnw3tjL3OewggN7rHC2ZOnKbxeRyZchYATZA4NrSducST3KzyRuY9zHAgg1SxlpJ4Fld0cltvtj2PFEtNfZHNc4k7Tz4pb8GXk4wAaA4DsHC1K6fqudPvbHiY7yGFxIiFgBRlllPUTMZftAQw5T7bFHKd3BDb5WSWHMaNszZAO43L0BumZ0OmuyJWgObG2RzGtA9p7rIzFxMrEyBhOY57Yg4EgXz/APiznJl9tPjmvbzWGWaB4MZLT9FP4Wo5zMdojne3wWg97VNe0sY8nqQyNoV6jb5aaWgx7o3FzgbAG76/VW6yis3hdJzBJlwn5Esp9eF5DGkdr7n/AJWjqOaZJw5gLTG47HeaqlptkcPU57kdj8rd0HR8vW9SgxoY3OBdTiB2HlJjJ2ZZbSP+iSjph+rlr2uErWjwC0+f5U/0N1O/Dnbh55aYD2eRyPuux640yLSOgG6e1oDjIxoAHJN2V5VDA4OsssD5U9fZNz0+iNPljnjjkbJG5h5Gxw7Kaj7LxnonqSbSZI4Mr34riOPLPqvX8LKhy4GzY72vjcLBCiTVV5I2kRFdkIiICIiAVaeFcqFQlY4kt4C1ZrAstsrbIJta0wJFA+FlnF8ELmNL3lr2+LFLm9VgDmgEBp+y6iZjgalcAXdjSgNRxxK8DcSweVz67de+ninVmAMXU5HxH8t/P7qDa0lwLfJXpvVOiieJ+wEltke1efHHdBIC5n6Da68Luac+eOrtTHa0+pG5238shpI8rqOljEwPhdZdLiujafrfP+y51rT6bnFnua/gnwCpHS8/8HJBI6PcWSO215JHlM50nF2Wo6nhxyPwC15k9Brb3We3/YV0YxI2etpkbGyGOnsNkOcD2+i5fKfJJ1BjyOidGQ38y3WDzf8AlTAMcJymsmDLlaWiz5/dZWNIjNafBqLZptojmHtcw/3A9lzD5PyxuNuaNosX+ylNRyi10sLyxwc4/wDh8EEdlDY8MuQ/Yy3PPwtMZqKZ2b0rhY8uTM2OFriXHwLX0H/Tjps6JpDJZWXkSHc40oT+mfQbMSCPUdTaTM7lrD4XqNMjZtqmgfwp99s7080/qjmyzT4eEKLGEyPA5N9guKxMOSSXaI/ZxZpdNq7natrGZlN2mL1NrDu8DhIMR0TbY5o3C78qty7dOOHSGbgyQhziWg88X4U30zq2VpeQC2Rxi/uYborej0wSNBkc2ysmPprBvAaSBzwUmStwd7p2q4+bE1zHU4+CKW+DfZcz03jubGwkDbV8cldMOAry7c3JjJelURFZQREQERCootcsTrokrKVY+qurNKmU2tGhmsBYC4XXgKBy4/y3VQPwujkNt/SQ5c1rubHggvneW2LHayfssdbrowvTnNTYBufIQxrR7iuM6g0h2QyHKhjO2VpoVVkH/pbWvajlanK4EOZjtPtZfJ+67PQNLdq/S4iIa2aF1xEjsVrJpN1XjskMkUz43t7EcE/Ckg1gjxmxMi3Pd6hcBZBtdlmaG3Mmc2RjWTD2uBbXKhcjpzMw2vaGOcLoOaFMu/autIqRxmnZI2d7nPaWPofpPf8Awo3IynEAucS8O57qQdi5MWSNrHB5/wDSpXQujcvVcsB8cjGk+4lqnqJt/HMYGk5WpSD0WE2eSPJtewdD9AQaaxmTmG5TyAfC6Ppzo3B0eFm0bn8EuI8rpDG3btsgUq6uX/Gdyk9LY42wtAaVF9U5rsLS5fRI9eX2M+5UuQ1rbJsfK47WsgahrTcccxY45o/3HurZXxhx4+WW0XpemNixWiy9xrspA4OPG9m7c6iVIQwxgltdvvZWw2FhePbYHcbVi6dtVmMwjaGku4IoLcfjenjvDWC9tdu63oRECNsYHHws8wBZ+jvSvIxyz7U02IRY7AGhtNHZbio0ANACuWsjnyu6IiKUCIiAqEWqogtPCxTzsiYS8ho8klJ5iw7WN3OP8BaE2IZzume5x+L4H7LPK69L4Y79ovVNbe+Mt01nqO8yOBDR/wBrnJ9MnyHifJcZpDyS/sPsuy/AMEe1oLW/AC1smHbEdg4A7FY7rrx8ZOnmuuYzYQWubT3OA47LsegZfThMHN35XNawx+RlkEWGuPYeVPdKxyY0oe2xdEtdwaWs9RTKOp1LRIc6T1R+XMBW8Dv9wudmx5Q9zGvjnLePy3Aro+oMp8OhZEsJp7htab+eFyGgYAjkbIXAOWnhLGeNrbh6WOZK3cwRM7mxyux07TcfT4BFAwNA7n5PyqxflxRvPA7FbY7KJjIzzytULeFbtHkq89la4WFNVR+r5MeDgSzOPYe0X3PhQui4jXwieShI8W8/JWTWWjP1CPCH6Ixve76+ApfCwo4ImsHICxy/quiXwxa7Y2fpj7/JWaFgB5vv8LaMVH2gAfZXgNaKaLUzFW5rYY2tFgWs+2+6Acq5ayMbdgREUoEREBERAREQWloJuk2q5FGjawtUfqx9LEkdXZqk1EdQHdjekLG48lVuLTjt8nGYWBJlSSPdfcm/quh0jT6NltkNAI+VsaXhuiicdp93NKUw49skn2CjXbXLPURHVMBGkem0EsL2k/TlYdBwyI2W3xXPdTOtRiTDMddyE0rH9KKzd0tGe/52t1mf8NgO2n3VQCaRmevA1krh6rQLCyZmF+JmYSRtb3CuZgtjd6kftd9AiP58dNwrFkyCGF73GgBdq9hJHu7rBlM9dzI/F25RfSknaO03E/VPJZklduNqYaAAjI2sFAcK6lXHHXa2efktq1bIHGg0D7/CyUqq2ldrWimgK5EUoEREBERAREQEREBERAUfnYb8iaNwrY3uPKkERMurtjiZtYBXCq1oBJ+VeqVwaUaNsEsfqvaD2byszW7RQVGtruVepLVEVVQkgGhaIWucAEYwCyO5WtHDM6d0krxR/S0eFthE3pVERE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18" name="AutoShape 6" descr="data:image/jpeg;base64,/9j/4AAQSkZJRgABAQAAAQABAAD/2wBDAAkGBwgHBgkIBwgKCgkLDRYPDQwMDRsUFRAWIB0iIiAdHx8kKDQsJCYxJx8fLT0tMTU3Ojo6Iys/RD84QzQ5Ojf/2wBDAQoKCg0MDRoPDxo3JR8lNzc3Nzc3Nzc3Nzc3Nzc3Nzc3Nzc3Nzc3Nzc3Nzc3Nzc3Nzc3Nzc3Nzc3Nzc3Nzc3Nzf/wAARCAD/AMUDASIAAhEBAxEB/8QAHAABAAEFAQEAAAAAAAAAAAAAAAUBAgMEBgcI/8QANxAAAQQBAwMDAgUDBAAHAAAAAQACAxEEBRIhBjFBEyJRYXEUIzKBkQdCwRWhsdEzUmJygvDx/8QAGAEBAAMBAAAAAAAAAAAAAAAAAAECAwT/xAAhEQEBAAICAgMBAQEAAAAAAAAAAQIRAyESMRNBUSJScf/aAAwDAQACEQMRAD8A9xREQEREBERAREQEREBERAREQEREBERAREQEREBERAREQEREBERAREQEREBERAREQEREBERARFZK/wBNhdtLqF0O6C9Fjx5DNAyR0ZjLmg7HEWPvSyICIiAiIgIiICIiAiIgIiICIiAipaoXhotxoJsXIsDsqIdnX9ljOY2rDHfuq3ORPja20WtHkF7b9Pv9Vf8AiAK3NcP2SZw8azIrGysd2IV6sgSkRAREQEREBERAREQEREBERAREQFa94Y23Gh8lWTSNiBcSP38rG17ZmW5o7eVG0yLfxW9rjGOB2J8rWcZZJDdgXxZV7Cd52ih8KobI53YBv1XNnnb02xmlscfjvRr5WV/6iB8V2VrGk7j2NqpbQJAJKpNnte17RVfZXkg9iVha1xcCWkD7oS5rgNvCtKiyMj2t49oJWQFwbYqvhYCXABxAArnlZWuJFK8ulbGQSc0QQVeFiAtw+ArHP9IF7j25PK0xy/VdNlFjje2Roc02COCFetFVUREBERAREQEREBERAItUqhwqqyZ4ZG5xrgEoIfWJw6ZsYc0bRZsqmPqEdBspNjjcOVCTzCRznPILnWbCxtnjbHsAtx7UFy3O76dUwmnWxSRuZ7XA2r2uA4J48WudxMn0hsL/AH1wpTDmDm2f5KrtW4N1zw0GmgAqz1Pc3ngjssbpWncDxQ7rB+IDXD2/7psmLea62uAdf38K0vkFAELG18npmiLvxysbnudVhos+SrbR4ss0oDdp7+aSJjnHlxIHYq1wDG7n0T9FfCTu4IF9gp0M/taOTyVHa8C3EfMywYxuIA7hSJcCeaod1g1NofhyMJ5c0hXUntC9Ka0zKb6DmllH22KXUtXlun5LtKc+HLAbLFJujcXdwvSsTIbNAx7eNwurWkqeTH7jZRUBsKqsyEREBERAREQFS05VCO5UCpKjddym42nSyEXdNq67mlIn7rluvHgaFOfcdm19D6OCrnV8JuoR74dgLhs+nflR087GvBa7aQOKCi9ZzTD6e0ABx7HuFEwzyTTspzK5/uoLnkdTs8HJJFvkv/48hTuHmW3Y1psDueFy+kyMmLQWVZ5AvldJFGGRkhp3A1dcH7LK1bxbP4z0xI4lpH1WM5+94LqFGhaidS3NDizaCQQA53b/AGWlgZE28skbG+uCSTSjdTMHV4+ZZ2llEXySszjI4+5xJF1QtR+mPL225rDzYAr/ACVKxRhw/S8GvkUFfHdZZSQibM6Oye48eFlbuLNoe667E0rXxGJl/wBvgLBRMjXs2jbz91abV6b8cR8vvjmissrGvYfc3kVZWnHOSC4A3R48FWZjpBiuduAcBf2Wky0r4vM+tsx3r5WK+SpmEOjoVY7ru+hMt+foGNM94LqAPN2vL+svVmibmm2zxvLe/wCpq7j+mDnx6BC14c1rnEmzZP2Wv0V6E2qV6wxNH6geCsytGNERFKBERAREQD2VAflFQqBa73Ai6+Vz3VMBm0XLiY/a58Tmgn5rhdA800iwL+Vz2tPkkZTXAAd+VlnlptxzbxVmdmyxNfL+cA378+VdpUMswdN7mc12UuzFbjz5UMtNEUziPcOx5/yua1HqrGxJnR4MAlqxuceLWd8srrGN5qTdelaFhNjY0ulFgChYXQDHuID1XAtN96peF4nX+sYrgWMgIHgsUrD/AFTzgQMvCjIo2Y3EH/dUvDmfJj+u11nJdj5Je+QGiQABf/Ki5OosPEqbImDGnu0VZI+ig8nqWHPh/EY7LkDvjsfquYzsWSZ4zdRlDI5He0Dypx4v9LXPU6elQf1M0KFrX1O94HI2kAKa0/8Aqd09O0sdOYyebkaV4g9mml22JskxI7MtXM0uWeQenjFgoUHStB/3K2+LH6Y3K19F4nV2i5Y2Y+dE5xFjlSTDG9odHKHW0dj4XzrhaQIJC/Nx8yNo7yMALR+4tdnoc2Xp0jJNP1GTJxr90LjfH0VcpomP29abA4vq/oHX4VuXC92M4F272kEh3daem6mcrHiljrkXR8K/VNTjxWBjn/nPHETeXH9v+1nubNV5DkRZmo6+3S2XI1khoEWdtr1iM4XTelh2fL6MYpoDB5+gCgejNH2zZepSsHryzEBxNkC1PQMlzNSymzxv9CCo4y5vDyRyRfxdLbytppK6DrODrOMZMDIEzAea4LfoR4UuF5Z0diS6b/ULPxIyRA+Pftv6iv8Akr1JopaxhlO1yIilUREQEREFObQpSqoGtkbnNoUue12X8NgzzUCIml3tPPC6Odxa0kAH7rmeqR62nZELgNrmOHHdYcjp4e3kEupx6/k5uwmH1GNaW39SoXJxNM09uz0XzTEGmdq+5+Fj0VvoapOwFzXhrhVfVTkGi4epEuypXipOzTw75/lTdY1p7nXtyTp2ySBofiQ/Aa1zufi1Zk4WRNG6YCGaNnd8LrLfuO4XT6roeK3MfNA98ADt0bGxk+mfof2WjMzDxzFJUzchvsDrALiT3P8AKvMp9MrjlfaI6dxnZmSYBOI9/FeCu+6r6ZcelWCObe/H2uHej3vn7KC6B0kajrkk0j3QxY7rDWjl7r/4XscuHFl4ckLC0F8ZaAeb4Weec81sZfF88YWFO7GLoRI8u4EcXdw+SfhSs/TrYNEjy5DkOyXhwMDIq9N3FE8WQp1mhZ+lRuaxoGVhuLJYjdPb4c35BH8LPBm/ihWRDI1wPZjnAK95UTjlk7anQXTeruyI8nGkycNoHuMrbjk72CD47L0WbQsbFy2alC6KCWqnga6g4jyAtTRZRi4pnnf6OK0cukcfj/7wpbp/AgmfLqmRjhmXPI54Lm+5jDQaD8cAKnyeXtEwuPW2bGGfkxbcUNxcZ3JmePzHf+0dh9ysggZCHNjNuo7n7bc76klSc5c1o4J8Ahak7XsY57g8Aglx8LHK3bWSNHSMh2JoeTNEHvdE5ztv/mIUN0H1NquqZU8GpP3OcS+OxWz6KX6S3TaZkFzRRlcOOy1n6M2HqOKbS4w0Eh0jhdA+VtLqdos7Sug4Ujeo9SzZeSQxjSf5P+F2LOwtQ2nsf6sjhwHvLuf4/wAKYjBA57rbD05+ReiIrMxERAREQFQqqFBhlNA8WoPVGNdvbJGO3BLlNTGjdKD1aRxBaB34Btc3LXTwx4X1NhnTeqxNG4Bkrifot/ScmJkHovLGzxuO3caEgs1X8rZ/qRjhzGZDOXwuUdpxZlBj69kjQSHCxf2TcuE22nWTNmnOyJDHFiv2ntxx/Kh8nCOM8ZGY9r528shYdwb9XHwuhy8TEiiaWxM3EXtA4XO6tOfUixIgGmUj2t4r9kwv4jKXT0H+k+kEaTJlyBxMzye9cfK72HG/M705p4BPZRvSEUWHo8EcLto2AFvflTLmMY7fuNHz5WGWrfJHcmmpl6Zj5hcMqON9O9pJII+x8KAyOjgyUmHU8sNHO0hjyPsaXR6rIz8I8xE79pIO491w+H1w0T/hdQxzC8khr7NO5+VfG/hMNugwOmsKF8c88s2VKzlr8h1lp+g4A/hTUIjhYaAHPalE42rRZI3RNaefHZbU2UCAA2+aKzvJukw02ZpXe5wPtoKE13UBj6fMXy7dzdn6vJ4W7JnbWMNiuwFdlwPXur3HHhbnAH3Gh2KnD+sk61HS9E5Ri0meCWQDfIWtN2Oy6rHLyyOFjabVl1Va8q0maV/TsTcdzophM0tkaeQf+uV2ug6hqbogMqaJ9DktYWkro8VXYYzGx8Rc9gP8qRjFDlRWnTFzLsUpRu6uTZW2Ppz5siKg7cqqszEREBEVCUFVRxVL5VCLPKraRqzyc2B9Oyh9SaCfc7ij2CmMiIyAhpI+OVGZeMdjQ9xcKN0eVy57dXFp571hjCTSsiNoBk2cBec9OZI3Ox5i7dE62j/C9f1jT43MsNJBNbfovIdfwhpetxTRta2OU8j4Knj7nivldWVP6lmtxscue4bq9o44XI5Dnvac4yH1d9tH0UxrE8MkcUdAXQ4Cj9dz8cQMgga32ACq+ivxyxOV3EvovWOoNdExsjKZ/a81a67L6/kMEeJprYpss8vdJJTGf9leMPkc42atUZJtfZF/RWvBjbtlOa+q930nUeocxr4dRbiEOA2yQ3bR57rZ1HRMfJxXQuxg+hwd3IXnOg6/m42FeHmBotrQ2Q/pFclZ9W601rDlfFJ6LwHFpe0cE9/3WN4ra1mU0nsDFy+n8umW/EkP939i6uGeWRjj7eRfBXHaN1Vi6vh+lk/lzlpBI7Ero9MzI34zSe7RRN91hy45T2vj3NsmXO+LGJJIDKIAHZcHrMrMqF+W9/6pfY0jvSnOp9bjdhHEw5PzpH7R5Nc2uOysqZ2BFgC97ZAW88uIK24cNTamd03+n89j8X8KSQXS76s/HZei6AYvTbva8iuOKXjel1/qTSbBEpJBcvX9A90YLWgAOPcdgt8ppTG7dhpx9JwfQ2kdvgqdxyTGCe55UBp0riRcfFcGlP49lvIpWwZcjJzyrkRaMRERAREQUKpYVSFThVqWKRzQeVo5MjDxfH0Ug+MOHIWjmwNdHtDqPZY8m2vHZtzOqSgvIq2gX2Xlf9QcM+kZYw643buR4petaljxw+0vu+QdvK4rq7Fjnw3tjL3OewggN7rHC2ZOnKbxeRyZchYATZA4NrSducST3KzyRuY9zHAgg1SxlpJ4Fld0cltvtj2PFEtNfZHNc4k7Tz4pb8GXk4wAaA4DsHC1K6fqudPvbHiY7yGFxIiFgBRlllPUTMZftAQw5T7bFHKd3BDb5WSWHMaNszZAO43L0BumZ0OmuyJWgObG2RzGtA9p7rIzFxMrEyBhOY57Yg4EgXz/APiznJl9tPjmvbzWGWaB4MZLT9FP4Wo5zMdojne3wWg97VNe0sY8nqQyNoV6jb5aaWgx7o3FzgbAG76/VW6yis3hdJzBJlwn5Esp9eF5DGkdr7n/AJWjqOaZJw5gLTG47HeaqlptkcPU57kdj8rd0HR8vW9SgxoY3OBdTiB2HlJjJ2ZZbSP+iSjph+rlr2uErWjwC0+f5U/0N1O/Dnbh55aYD2eRyPuux640yLSOgG6e1oDjIxoAHJN2V5VDA4OsssD5U9fZNz0+iNPljnjjkbJG5h5Gxw7Kaj7LxnonqSbSZI4Mr34riOPLPqvX8LKhy4GzY72vjcLBCiTVV5I2kRFdkIiICIiAVaeFcqFQlY4kt4C1ZrAstsrbIJta0wJFA+FlnF8ELmNL3lr2+LFLm9VgDmgEBp+y6iZjgalcAXdjSgNRxxK8DcSweVz67de+ninVmAMXU5HxH8t/P7qDa0lwLfJXpvVOiieJ+wEltke1efHHdBIC5n6Da68Luac+eOrtTHa0+pG5238shpI8rqOljEwPhdZdLiujafrfP+y51rT6bnFnua/gnwCpHS8/8HJBI6PcWSO215JHlM50nF2Wo6nhxyPwC15k9Brb3We3/YV0YxI2etpkbGyGOnsNkOcD2+i5fKfJJ1BjyOidGQ38y3WDzf8AlTAMcJymsmDLlaWiz5/dZWNIjNafBqLZptojmHtcw/3A9lzD5PyxuNuaNosX+ylNRyi10sLyxwc4/wDh8EEdlDY8MuQ/Yy3PPwtMZqKZ2b0rhY8uTM2OFriXHwLX0H/Tjps6JpDJZWXkSHc40oT+mfQbMSCPUdTaTM7lrD4XqNMjZtqmgfwp99s7080/qjmyzT4eEKLGEyPA5N9guKxMOSSXaI/ZxZpdNq7natrGZlN2mL1NrDu8DhIMR0TbY5o3C78qty7dOOHSGbgyQhziWg88X4U30zq2VpeQC2Rxi/uYborej0wSNBkc2ysmPprBvAaSBzwUmStwd7p2q4+bE1zHU4+CKW+DfZcz03jubGwkDbV8cldMOAry7c3JjJelURFZQREQERCootcsTrokrKVY+qurNKmU2tGhmsBYC4XXgKBy4/y3VQPwujkNt/SQ5c1rubHggvneW2LHayfssdbrowvTnNTYBufIQxrR7iuM6g0h2QyHKhjO2VpoVVkH/pbWvajlanK4EOZjtPtZfJ+67PQNLdq/S4iIa2aF1xEjsVrJpN1XjskMkUz43t7EcE/Ckg1gjxmxMi3Pd6hcBZBtdlmaG3Mmc2RjWTD2uBbXKhcjpzMw2vaGOcLoOaFMu/autIqRxmnZI2d7nPaWPofpPf8Awo3IynEAucS8O57qQdi5MWSNrHB5/wDSpXQujcvVcsB8cjGk+4lqnqJt/HMYGk5WpSD0WE2eSPJtewdD9AQaaxmTmG5TyAfC6Ppzo3B0eFm0bn8EuI8rpDG3btsgUq6uX/Gdyk9LY42wtAaVF9U5rsLS5fRI9eX2M+5UuQ1rbJsfK47WsgahrTcccxY45o/3HurZXxhx4+WW0XpemNixWiy9xrspA4OPG9m7c6iVIQwxgltdvvZWw2FhePbYHcbVi6dtVmMwjaGku4IoLcfjenjvDWC9tdu63oRECNsYHHws8wBZ+jvSvIxyz7U02IRY7AGhtNHZbio0ANACuWsjnyu6IiKUCIiAqEWqogtPCxTzsiYS8ho8klJ5iw7WN3OP8BaE2IZzume5x+L4H7LPK69L4Y79ovVNbe+Mt01nqO8yOBDR/wBrnJ9MnyHifJcZpDyS/sPsuy/AMEe1oLW/AC1smHbEdg4A7FY7rrx8ZOnmuuYzYQWubT3OA47LsegZfThMHN35XNawx+RlkEWGuPYeVPdKxyY0oe2xdEtdwaWs9RTKOp1LRIc6T1R+XMBW8Dv9wudmx5Q9zGvjnLePy3Aro+oMp8OhZEsJp7htab+eFyGgYAjkbIXAOWnhLGeNrbh6WOZK3cwRM7mxyux07TcfT4BFAwNA7n5PyqxflxRvPA7FbY7KJjIzzytULeFbtHkq89la4WFNVR+r5MeDgSzOPYe0X3PhQui4jXwieShI8W8/JWTWWjP1CPCH6Ixve76+ApfCwo4ImsHICxy/quiXwxa7Y2fpj7/JWaFgB5vv8LaMVH2gAfZXgNaKaLUzFW5rYY2tFgWs+2+6Acq5ayMbdgREUoEREBERAREQWloJuk2q5FGjawtUfqx9LEkdXZqk1EdQHdjekLG48lVuLTjt8nGYWBJlSSPdfcm/quh0jT6NltkNAI+VsaXhuiicdp93NKUw49skn2CjXbXLPURHVMBGkem0EsL2k/TlYdBwyI2W3xXPdTOtRiTDMddyE0rH9KKzd0tGe/52t1mf8NgO2n3VQCaRmevA1krh6rQLCyZmF+JmYSRtb3CuZgtjd6kftd9AiP58dNwrFkyCGF73GgBdq9hJHu7rBlM9dzI/F25RfSknaO03E/VPJZklduNqYaAAjI2sFAcK6lXHHXa2efktq1bIHGg0D7/CyUqq2ldrWimgK5EUoEREBERAREQEREBERAUfnYb8iaNwrY3uPKkERMurtjiZtYBXCq1oBJ+VeqVwaUaNsEsfqvaD2byszW7RQVGtruVepLVEVVQkgGhaIWucAEYwCyO5WtHDM6d0krxR/S0eFthE3pVERE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6" name="AutoShape 2" descr="data:image/jpeg;base64,/9j/4AAQSkZJRgABAQAAAQABAAD/2wBDAAkGBwgHBgkIBwgKCgkLDRYPDQwMDRsUFRAWIB0iIiAdHx8kKDQsJCYxJx8fLT0tMTU3Ojo6Iys/RD84QzQ5Ojf/2wBDAQoKCg0MDRoPDxo3JR8lNzc3Nzc3Nzc3Nzc3Nzc3Nzc3Nzc3Nzc3Nzc3Nzc3Nzc3Nzc3Nzc3Nzc3Nzc3Nzc3Nzf/wAARCAD/AMUDASIAAhEBAxEB/8QAHAABAAEFAQEAAAAAAAAAAAAAAAUBAgMEBgcI/8QANxAAAQQBAwMDAgUDBAAHAAAAAQACAxEEBRIhBjFBEyJRYXEUIzKBkQdCwRWhsdEzUmJygvDx/8QAGAEBAAMBAAAAAAAAAAAAAAAAAAECAwT/xAAhEQEBAAICAgMBAQEAAAAAAAAAAQIRAyESMRNBUSJScf/aAAwDAQACEQMRAD8A9xREQEREBERAREQEREBERAREQEREBERAREQEREBERAREQEREBERAREQEREBERAREQEREBERARFZK/wBNhdtLqF0O6C9Fjx5DNAyR0ZjLmg7HEWPvSyICIiAiIgIiICIiAiIgIiICIiAipaoXhotxoJsXIsDsqIdnX9ljOY2rDHfuq3ORPja20WtHkF7b9Pv9Vf8AiAK3NcP2SZw8azIrGysd2IV6sgSkRAREQEREBERAREQEREBERAREQFa94Y23Gh8lWTSNiBcSP38rG17ZmW5o7eVG0yLfxW9rjGOB2J8rWcZZJDdgXxZV7Cd52ih8KobI53YBv1XNnnb02xmlscfjvRr5WV/6iB8V2VrGk7j2NqpbQJAJKpNnte17RVfZXkg9iVha1xcCWkD7oS5rgNvCtKiyMj2t49oJWQFwbYqvhYCXABxAArnlZWuJFK8ulbGQSc0QQVeFiAtw+ArHP9IF7j25PK0xy/VdNlFjje2Roc02COCFetFVUREBERAREQEREBERAItUqhwqqyZ4ZG5xrgEoIfWJw6ZsYc0bRZsqmPqEdBspNjjcOVCTzCRznPILnWbCxtnjbHsAtx7UFy3O76dUwmnWxSRuZ7XA2r2uA4J48WudxMn0hsL/AH1wpTDmDm2f5KrtW4N1zw0GmgAqz1Pc3ngjssbpWncDxQ7rB+IDXD2/7psmLea62uAdf38K0vkFAELG18npmiLvxysbnudVhos+SrbR4ss0oDdp7+aSJjnHlxIHYq1wDG7n0T9FfCTu4IF9gp0M/taOTyVHa8C3EfMywYxuIA7hSJcCeaod1g1NofhyMJ5c0hXUntC9Ka0zKb6DmllH22KXUtXlun5LtKc+HLAbLFJujcXdwvSsTIbNAx7eNwurWkqeTH7jZRUBsKqsyEREBERAREQFS05VCO5UCpKjddym42nSyEXdNq67mlIn7rluvHgaFOfcdm19D6OCrnV8JuoR74dgLhs+nflR087GvBa7aQOKCi9ZzTD6e0ABx7HuFEwzyTTspzK5/uoLnkdTs8HJJFvkv/48hTuHmW3Y1psDueFy+kyMmLQWVZ5AvldJFGGRkhp3A1dcH7LK1bxbP4z0xI4lpH1WM5+94LqFGhaidS3NDizaCQQA53b/AGWlgZE28skbG+uCSTSjdTMHV4+ZZ2llEXySszjI4+5xJF1QtR+mPL225rDzYAr/ACVKxRhw/S8GvkUFfHdZZSQibM6Oye48eFlbuLNoe667E0rXxGJl/wBvgLBRMjXs2jbz91abV6b8cR8vvjmissrGvYfc3kVZWnHOSC4A3R48FWZjpBiuduAcBf2Wky0r4vM+tsx3r5WK+SpmEOjoVY7ru+hMt+foGNM94LqAPN2vL+svVmibmm2zxvLe/wCpq7j+mDnx6BC14c1rnEmzZP2Wv0V6E2qV6wxNH6geCsytGNERFKBERAREQD2VAflFQqBa73Ai6+Vz3VMBm0XLiY/a58Tmgn5rhdA800iwL+Vz2tPkkZTXAAd+VlnlptxzbxVmdmyxNfL+cA378+VdpUMswdN7mc12UuzFbjz5UMtNEUziPcOx5/yua1HqrGxJnR4MAlqxuceLWd8srrGN5qTdelaFhNjY0ulFgChYXQDHuID1XAtN96peF4nX+sYrgWMgIHgsUrD/AFTzgQMvCjIo2Y3EH/dUvDmfJj+u11nJdj5Je+QGiQABf/Ki5OosPEqbImDGnu0VZI+ig8nqWHPh/EY7LkDvjsfquYzsWSZ4zdRlDI5He0Dypx4v9LXPU6elQf1M0KFrX1O94HI2kAKa0/8Aqd09O0sdOYyebkaV4g9mml22JskxI7MtXM0uWeQenjFgoUHStB/3K2+LH6Y3K19F4nV2i5Y2Y+dE5xFjlSTDG9odHKHW0dj4XzrhaQIJC/Nx8yNo7yMALR+4tdnoc2Xp0jJNP1GTJxr90LjfH0VcpomP29abA4vq/oHX4VuXC92M4F272kEh3daem6mcrHiljrkXR8K/VNTjxWBjn/nPHETeXH9v+1nubNV5DkRZmo6+3S2XI1khoEWdtr1iM4XTelh2fL6MYpoDB5+gCgejNH2zZepSsHryzEBxNkC1PQMlzNSymzxv9CCo4y5vDyRyRfxdLbytppK6DrODrOMZMDIEzAea4LfoR4UuF5Z0diS6b/ULPxIyRA+Pftv6iv8Akr1JopaxhlO1yIilUREQEREFObQpSqoGtkbnNoUue12X8NgzzUCIml3tPPC6Odxa0kAH7rmeqR62nZELgNrmOHHdYcjp4e3kEupx6/k5uwmH1GNaW39SoXJxNM09uz0XzTEGmdq+5+Fj0VvoapOwFzXhrhVfVTkGi4epEuypXipOzTw75/lTdY1p7nXtyTp2ySBofiQ/Aa1zufi1Zk4WRNG6YCGaNnd8LrLfuO4XT6roeK3MfNA98ADt0bGxk+mfof2WjMzDxzFJUzchvsDrALiT3P8AKvMp9MrjlfaI6dxnZmSYBOI9/FeCu+6r6ZcelWCObe/H2uHej3vn7KC6B0kajrkk0j3QxY7rDWjl7r/4XscuHFl4ckLC0F8ZaAeb4Weec81sZfF88YWFO7GLoRI8u4EcXdw+SfhSs/TrYNEjy5DkOyXhwMDIq9N3FE8WQp1mhZ+lRuaxoGVhuLJYjdPb4c35BH8LPBm/ihWRDI1wPZjnAK95UTjlk7anQXTeruyI8nGkycNoHuMrbjk72CD47L0WbQsbFy2alC6KCWqnga6g4jyAtTRZRi4pnnf6OK0cukcfj/7wpbp/AgmfLqmRjhmXPI54Lm+5jDQaD8cAKnyeXtEwuPW2bGGfkxbcUNxcZ3JmePzHf+0dh9ysggZCHNjNuo7n7bc76klSc5c1o4J8Ahak7XsY57g8Aglx8LHK3bWSNHSMh2JoeTNEHvdE5ztv/mIUN0H1NquqZU8GpP3OcS+OxWz6KX6S3TaZkFzRRlcOOy1n6M2HqOKbS4w0Eh0jhdA+VtLqdos7Sug4Ujeo9SzZeSQxjSf5P+F2LOwtQ2nsf6sjhwHvLuf4/wAKYjBA57rbD05+ReiIrMxERAREQFQqqFBhlNA8WoPVGNdvbJGO3BLlNTGjdKD1aRxBaB34Btc3LXTwx4X1NhnTeqxNG4Bkrifot/ScmJkHovLGzxuO3caEgs1X8rZ/qRjhzGZDOXwuUdpxZlBj69kjQSHCxf2TcuE22nWTNmnOyJDHFiv2ntxx/Kh8nCOM8ZGY9r528shYdwb9XHwuhy8TEiiaWxM3EXtA4XO6tOfUixIgGmUj2t4r9kwv4jKXT0H+k+kEaTJlyBxMzye9cfK72HG/M705p4BPZRvSEUWHo8EcLto2AFvflTLmMY7fuNHz5WGWrfJHcmmpl6Zj5hcMqON9O9pJII+x8KAyOjgyUmHU8sNHO0hjyPsaXR6rIz8I8xE79pIO491w+H1w0T/hdQxzC8khr7NO5+VfG/hMNugwOmsKF8c88s2VKzlr8h1lp+g4A/hTUIjhYaAHPalE42rRZI3RNaefHZbU2UCAA2+aKzvJukw02ZpXe5wPtoKE13UBj6fMXy7dzdn6vJ4W7JnbWMNiuwFdlwPXur3HHhbnAH3Gh2KnD+sk61HS9E5Ri0meCWQDfIWtN2Oy6rHLyyOFjabVl1Va8q0maV/TsTcdzophM0tkaeQf+uV2ug6hqbogMqaJ9DktYWkro8VXYYzGx8Rc9gP8qRjFDlRWnTFzLsUpRu6uTZW2Ppz5siKg7cqqszEREBEVCUFVRxVL5VCLPKraRqzyc2B9Oyh9SaCfc7ij2CmMiIyAhpI+OVGZeMdjQ9xcKN0eVy57dXFp571hjCTSsiNoBk2cBec9OZI3Ox5i7dE62j/C9f1jT43MsNJBNbfovIdfwhpetxTRta2OU8j4Knj7nivldWVP6lmtxscue4bq9o44XI5Dnvac4yH1d9tH0UxrE8MkcUdAXQ4Cj9dz8cQMgga32ACq+ivxyxOV3EvovWOoNdExsjKZ/a81a67L6/kMEeJprYpss8vdJJTGf9leMPkc42atUZJtfZF/RWvBjbtlOa+q930nUeocxr4dRbiEOA2yQ3bR57rZ1HRMfJxXQuxg+hwd3IXnOg6/m42FeHmBotrQ2Q/pFclZ9W601rDlfFJ6LwHFpe0cE9/3WN4ra1mU0nsDFy+n8umW/EkP939i6uGeWRjj7eRfBXHaN1Vi6vh+lk/lzlpBI7Ero9MzI34zSe7RRN91hy45T2vj3NsmXO+LGJJIDKIAHZcHrMrMqF+W9/6pfY0jvSnOp9bjdhHEw5PzpH7R5Nc2uOysqZ2BFgC97ZAW88uIK24cNTamd03+n89j8X8KSQXS76s/HZei6AYvTbva8iuOKXjel1/qTSbBEpJBcvX9A90YLWgAOPcdgt8ppTG7dhpx9JwfQ2kdvgqdxyTGCe55UBp0riRcfFcGlP49lvIpWwZcjJzyrkRaMRERAREQUKpYVSFThVqWKRzQeVo5MjDxfH0Ug+MOHIWjmwNdHtDqPZY8m2vHZtzOqSgvIq2gX2Xlf9QcM+kZYw643buR4petaljxw+0vu+QdvK4rq7Fjnw3tjL3OewggN7rHC2ZOnKbxeRyZchYATZA4NrSducST3KzyRuY9zHAgg1SxlpJ4Fld0cltvtj2PFEtNfZHNc4k7Tz4pb8GXk4wAaA4DsHC1K6fqudPvbHiY7yGFxIiFgBRlllPUTMZftAQw5T7bFHKd3BDb5WSWHMaNszZAO43L0BumZ0OmuyJWgObG2RzGtA9p7rIzFxMrEyBhOY57Yg4EgXz/APiznJl9tPjmvbzWGWaB4MZLT9FP4Wo5zMdojne3wWg97VNe0sY8nqQyNoV6jb5aaWgx7o3FzgbAG76/VW6yis3hdJzBJlwn5Esp9eF5DGkdr7n/AJWjqOaZJw5gLTG47HeaqlptkcPU57kdj8rd0HR8vW9SgxoY3OBdTiB2HlJjJ2ZZbSP+iSjph+rlr2uErWjwC0+f5U/0N1O/Dnbh55aYD2eRyPuux640yLSOgG6e1oDjIxoAHJN2V5VDA4OsssD5U9fZNz0+iNPljnjjkbJG5h5Gxw7Kaj7LxnonqSbSZI4Mr34riOPLPqvX8LKhy4GzY72vjcLBCiTVV5I2kRFdkIiICIiAVaeFcqFQlY4kt4C1ZrAstsrbIJta0wJFA+FlnF8ELmNL3lr2+LFLm9VgDmgEBp+y6iZjgalcAXdjSgNRxxK8DcSweVz67de+ninVmAMXU5HxH8t/P7qDa0lwLfJXpvVOiieJ+wEltke1efHHdBIC5n6Da68Luac+eOrtTHa0+pG5238shpI8rqOljEwPhdZdLiujafrfP+y51rT6bnFnua/gnwCpHS8/8HJBI6PcWSO215JHlM50nF2Wo6nhxyPwC15k9Brb3We3/YV0YxI2etpkbGyGOnsNkOcD2+i5fKfJJ1BjyOidGQ38y3WDzf8AlTAMcJymsmDLlaWiz5/dZWNIjNafBqLZptojmHtcw/3A9lzD5PyxuNuaNosX+ylNRyi10sLyxwc4/wDh8EEdlDY8MuQ/Yy3PPwtMZqKZ2b0rhY8uTM2OFriXHwLX0H/Tjps6JpDJZWXkSHc40oT+mfQbMSCPUdTaTM7lrD4XqNMjZtqmgfwp99s7080/qjmyzT4eEKLGEyPA5N9guKxMOSSXaI/ZxZpdNq7natrGZlN2mL1NrDu8DhIMR0TbY5o3C78qty7dOOHSGbgyQhziWg88X4U30zq2VpeQC2Rxi/uYborej0wSNBkc2ysmPprBvAaSBzwUmStwd7p2q4+bE1zHU4+CKW+DfZcz03jubGwkDbV8cldMOAry7c3JjJelURFZQREQERCootcsTrokrKVY+qurNKmU2tGhmsBYC4XXgKBy4/y3VQPwujkNt/SQ5c1rubHggvneW2LHayfssdbrowvTnNTYBufIQxrR7iuM6g0h2QyHKhjO2VpoVVkH/pbWvajlanK4EOZjtPtZfJ+67PQNLdq/S4iIa2aF1xEjsVrJpN1XjskMkUz43t7EcE/Ckg1gjxmxMi3Pd6hcBZBtdlmaG3Mmc2RjWTD2uBbXKhcjpzMw2vaGOcLoOaFMu/autIqRxmnZI2d7nPaWPofpPf8Awo3IynEAucS8O57qQdi5MWSNrHB5/wDSpXQujcvVcsB8cjGk+4lqnqJt/HMYGk5WpSD0WE2eSPJtewdD9AQaaxmTmG5TyAfC6Ppzo3B0eFm0bn8EuI8rpDG3btsgUq6uX/Gdyk9LY42wtAaVF9U5rsLS5fRI9eX2M+5UuQ1rbJsfK47WsgahrTcccxY45o/3HurZXxhx4+WW0XpemNixWiy9xrspA4OPG9m7c6iVIQwxgltdvvZWw2FhePbYHcbVi6dtVmMwjaGku4IoLcfjenjvDWC9tdu63oRECNsYHHws8wBZ+jvSvIxyz7U02IRY7AGhtNHZbio0ANACuWsjnyu6IiKUCIiAqEWqogtPCxTzsiYS8ho8klJ5iw7WN3OP8BaE2IZzume5x+L4H7LPK69L4Y79ovVNbe+Mt01nqO8yOBDR/wBrnJ9MnyHifJcZpDyS/sPsuy/AMEe1oLW/AC1smHbEdg4A7FY7rrx8ZOnmuuYzYQWubT3OA47LsegZfThMHN35XNawx+RlkEWGuPYeVPdKxyY0oe2xdEtdwaWs9RTKOp1LRIc6T1R+XMBW8Dv9wudmx5Q9zGvjnLePy3Aro+oMp8OhZEsJp7htab+eFyGgYAjkbIXAOWnhLGeNrbh6WOZK3cwRM7mxyux07TcfT4BFAwNA7n5PyqxflxRvPA7FbY7KJjIzzytULeFbtHkq89la4WFNVR+r5MeDgSzOPYe0X3PhQui4jXwieShI8W8/JWTWWjP1CPCH6Ixve76+ApfCwo4ImsHICxy/quiXwxa7Y2fpj7/JWaFgB5vv8LaMVH2gAfZXgNaKaLUzFW5rYY2tFgWs+2+6Acq5ayMbdgREUoEREBERAREQWloJuk2q5FGjawtUfqx9LEkdXZqk1EdQHdjekLG48lVuLTjt8nGYWBJlSSPdfcm/quh0jT6NltkNAI+VsaXhuiicdp93NKUw49skn2CjXbXLPURHVMBGkem0EsL2k/TlYdBwyI2W3xXPdTOtRiTDMddyE0rH9KKzd0tGe/52t1mf8NgO2n3VQCaRmevA1krh6rQLCyZmF+JmYSRtb3CuZgtjd6kftd9AiP58dNwrFkyCGF73GgBdq9hJHu7rBlM9dzI/F25RfSknaO03E/VPJZklduNqYaAAjI2sFAcK6lXHHXa2efktq1bIHGg0D7/CyUqq2ldrWimgK5EUoEREBERAREQEREBERAUfnYb8iaNwrY3uPKkERMurtjiZtYBXCq1oBJ+VeqVwaUaNsEsfqvaD2byszW7RQVGtruVepLVEVVQkgGhaIWucAEYwCyO5WtHDM6d0krxR/S0eFthE3pVERE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data:image/jpeg;base64,/9j/4AAQSkZJRgABAQAAAQABAAD/2wBDAAkGBwgHBgkIBwgKCgkLDRYPDQwMDRsUFRAWIB0iIiAdHx8kKDQsJCYxJx8fLT0tMTU3Ojo6Iys/RD84QzQ5Ojf/2wBDAQoKCg0MDRoPDxo3JR8lNzc3Nzc3Nzc3Nzc3Nzc3Nzc3Nzc3Nzc3Nzc3Nzc3Nzc3Nzc3Nzc3Nzc3Nzc3Nzc3Nzf/wAARCAD/AMUDASIAAhEBAxEB/8QAHAABAAEFAQEAAAAAAAAAAAAAAAUBAgMEBgcI/8QANxAAAQQBAwMDAgUDBAAHAAAAAQACAxEEBRIhBjFBEyJRYXEUIzKBkQdCwRWhsdEzUmJygvDx/8QAGAEBAAMBAAAAAAAAAAAAAAAAAAECAwT/xAAhEQEBAAICAgMBAQEAAAAAAAAAAQIRAyESMRNBUSJScf/aAAwDAQACEQMRAD8A9xREQEREBERAREQEREBERAREQEREBERAREQEREBERAREQEREBERAREQEREBERAREQEREBERARFZK/wBNhdtLqF0O6C9Fjx5DNAyR0ZjLmg7HEWPvSyICIiAiIgIiICIiAiIgIiICIiAipaoXhotxoJsXIsDsqIdnX9ljOY2rDHfuq3ORPja20WtHkF7b9Pv9Vf8AiAK3NcP2SZw8azIrGysd2IV6sgSkRAREQEREBERAREQEREBERAREQFa94Y23Gh8lWTSNiBcSP38rG17ZmW5o7eVG0yLfxW9rjGOB2J8rWcZZJDdgXxZV7Cd52ih8KobI53YBv1XNnnb02xmlscfjvRr5WV/6iB8V2VrGk7j2NqpbQJAJKpNnte17RVfZXkg9iVha1xcCWkD7oS5rgNvCtKiyMj2t49oJWQFwbYqvhYCXABxAArnlZWuJFK8ulbGQSc0QQVeFiAtw+ArHP9IF7j25PK0xy/VdNlFjje2Roc02COCFetFVUREBERAREQEREBERAItUqhwqqyZ4ZG5xrgEoIfWJw6ZsYc0bRZsqmPqEdBspNjjcOVCTzCRznPILnWbCxtnjbHsAtx7UFy3O76dUwmnWxSRuZ7XA2r2uA4J48WudxMn0hsL/AH1wpTDmDm2f5KrtW4N1zw0GmgAqz1Pc3ngjssbpWncDxQ7rB+IDXD2/7psmLea62uAdf38K0vkFAELG18npmiLvxysbnudVhos+SrbR4ss0oDdp7+aSJjnHlxIHYq1wDG7n0T9FfCTu4IF9gp0M/taOTyVHa8C3EfMywYxuIA7hSJcCeaod1g1NofhyMJ5c0hXUntC9Ka0zKb6DmllH22KXUtXlun5LtKc+HLAbLFJujcXdwvSsTIbNAx7eNwurWkqeTH7jZRUBsKqsyEREBERAREQFS05VCO5UCpKjddym42nSyEXdNq67mlIn7rluvHgaFOfcdm19D6OCrnV8JuoR74dgLhs+nflR087GvBa7aQOKCi9ZzTD6e0ABx7HuFEwzyTTspzK5/uoLnkdTs8HJJFvkv/48hTuHmW3Y1psDueFy+kyMmLQWVZ5AvldJFGGRkhp3A1dcH7LK1bxbP4z0xI4lpH1WM5+94LqFGhaidS3NDizaCQQA53b/AGWlgZE28skbG+uCSTSjdTMHV4+ZZ2llEXySszjI4+5xJF1QtR+mPL225rDzYAr/ACVKxRhw/S8GvkUFfHdZZSQibM6Oye48eFlbuLNoe667E0rXxGJl/wBvgLBRMjXs2jbz91abV6b8cR8vvjmissrGvYfc3kVZWnHOSC4A3R48FWZjpBiuduAcBf2Wky0r4vM+tsx3r5WK+SpmEOjoVY7ru+hMt+foGNM94LqAPN2vL+svVmibmm2zxvLe/wCpq7j+mDnx6BC14c1rnEmzZP2Wv0V6E2qV6wxNH6geCsytGNERFKBERAREQD2VAflFQqBa73Ai6+Vz3VMBm0XLiY/a58Tmgn5rhdA800iwL+Vz2tPkkZTXAAd+VlnlptxzbxVmdmyxNfL+cA378+VdpUMswdN7mc12UuzFbjz5UMtNEUziPcOx5/yua1HqrGxJnR4MAlqxuceLWd8srrGN5qTdelaFhNjY0ulFgChYXQDHuID1XAtN96peF4nX+sYrgWMgIHgsUrD/AFTzgQMvCjIo2Y3EH/dUvDmfJj+u11nJdj5Je+QGiQABf/Ki5OosPEqbImDGnu0VZI+ig8nqWHPh/EY7LkDvjsfquYzsWSZ4zdRlDI5He0Dypx4v9LXPU6elQf1M0KFrX1O94HI2kAKa0/8Aqd09O0sdOYyebkaV4g9mml22JskxI7MtXM0uWeQenjFgoUHStB/3K2+LH6Y3K19F4nV2i5Y2Y+dE5xFjlSTDG9odHKHW0dj4XzrhaQIJC/Nx8yNo7yMALR+4tdnoc2Xp0jJNP1GTJxr90LjfH0VcpomP29abA4vq/oHX4VuXC92M4F272kEh3daem6mcrHiljrkXR8K/VNTjxWBjn/nPHETeXH9v+1nubNV5DkRZmo6+3S2XI1khoEWdtr1iM4XTelh2fL6MYpoDB5+gCgejNH2zZepSsHryzEBxNkC1PQMlzNSymzxv9CCo4y5vDyRyRfxdLbytppK6DrODrOMZMDIEzAea4LfoR4UuF5Z0diS6b/ULPxIyRA+Pftv6iv8Akr1JopaxhlO1yIilUREQEREFObQpSqoGtkbnNoUue12X8NgzzUCIml3tPPC6Odxa0kAH7rmeqR62nZELgNrmOHHdYcjp4e3kEupx6/k5uwmH1GNaW39SoXJxNM09uz0XzTEGmdq+5+Fj0VvoapOwFzXhrhVfVTkGi4epEuypXipOzTw75/lTdY1p7nXtyTp2ySBofiQ/Aa1zufi1Zk4WRNG6YCGaNnd8LrLfuO4XT6roeK3MfNA98ADt0bGxk+mfof2WjMzDxzFJUzchvsDrALiT3P8AKvMp9MrjlfaI6dxnZmSYBOI9/FeCu+6r6ZcelWCObe/H2uHej3vn7KC6B0kajrkk0j3QxY7rDWjl7r/4XscuHFl4ckLC0F8ZaAeb4Weec81sZfF88YWFO7GLoRI8u4EcXdw+SfhSs/TrYNEjy5DkOyXhwMDIq9N3FE8WQp1mhZ+lRuaxoGVhuLJYjdPb4c35BH8LPBm/ihWRDI1wPZjnAK95UTjlk7anQXTeruyI8nGkycNoHuMrbjk72CD47L0WbQsbFy2alC6KCWqnga6g4jyAtTRZRi4pnnf6OK0cukcfj/7wpbp/AgmfLqmRjhmXPI54Lm+5jDQaD8cAKnyeXtEwuPW2bGGfkxbcUNxcZ3JmePzHf+0dh9ysggZCHNjNuo7n7bc76klSc5c1o4J8Ahak7XsY57g8Aglx8LHK3bWSNHSMh2JoeTNEHvdE5ztv/mIUN0H1NquqZU8GpP3OcS+OxWz6KX6S3TaZkFzRRlcOOy1n6M2HqOKbS4w0Eh0jhdA+VtLqdos7Sug4Ujeo9SzZeSQxjSf5P+F2LOwtQ2nsf6sjhwHvLuf4/wAKYjBA57rbD05+ReiIrMxERAREQFQqqFBhlNA8WoPVGNdvbJGO3BLlNTGjdKD1aRxBaB34Btc3LXTwx4X1NhnTeqxNG4Bkrifot/ScmJkHovLGzxuO3caEgs1X8rZ/qRjhzGZDOXwuUdpxZlBj69kjQSHCxf2TcuE22nWTNmnOyJDHFiv2ntxx/Kh8nCOM8ZGY9r528shYdwb9XHwuhy8TEiiaWxM3EXtA4XO6tOfUixIgGmUj2t4r9kwv4jKXT0H+k+kEaTJlyBxMzye9cfK72HG/M705p4BPZRvSEUWHo8EcLto2AFvflTLmMY7fuNHz5WGWrfJHcmmpl6Zj5hcMqON9O9pJII+x8KAyOjgyUmHU8sNHO0hjyPsaXR6rIz8I8xE79pIO491w+H1w0T/hdQxzC8khr7NO5+VfG/hMNugwOmsKF8c88s2VKzlr8h1lp+g4A/hTUIjhYaAHPalE42rRZI3RNaefHZbU2UCAA2+aKzvJukw02ZpXe5wPtoKE13UBj6fMXy7dzdn6vJ4W7JnbWMNiuwFdlwPXur3HHhbnAH3Gh2KnD+sk61HS9E5Ri0meCWQDfIWtN2Oy6rHLyyOFjabVl1Va8q0maV/TsTcdzophM0tkaeQf+uV2ug6hqbogMqaJ9DktYWkro8VXYYzGx8Rc9gP8qRjFDlRWnTFzLsUpRu6uTZW2Ppz5siKg7cqqszEREBEVCUFVRxVL5VCLPKraRqzyc2B9Oyh9SaCfc7ij2CmMiIyAhpI+OVGZeMdjQ9xcKN0eVy57dXFp571hjCTSsiNoBk2cBec9OZI3Ox5i7dE62j/C9f1jT43MsNJBNbfovIdfwhpetxTRta2OU8j4Knj7nivldWVP6lmtxscue4bq9o44XI5Dnvac4yH1d9tH0UxrE8MkcUdAXQ4Cj9dz8cQMgga32ACq+ivxyxOV3EvovWOoNdExsjKZ/a81a67L6/kMEeJprYpss8vdJJTGf9leMPkc42atUZJtfZF/RWvBjbtlOa+q930nUeocxr4dRbiEOA2yQ3bR57rZ1HRMfJxXQuxg+hwd3IXnOg6/m42FeHmBotrQ2Q/pFclZ9W601rDlfFJ6LwHFpe0cE9/3WN4ra1mU0nsDFy+n8umW/EkP939i6uGeWRjj7eRfBXHaN1Vi6vh+lk/lzlpBI7Ero9MzI34zSe7RRN91hy45T2vj3NsmXO+LGJJIDKIAHZcHrMrMqF+W9/6pfY0jvSnOp9bjdhHEw5PzpH7R5Nc2uOysqZ2BFgC97ZAW88uIK24cNTamd03+n89j8X8KSQXS76s/HZei6AYvTbva8iuOKXjel1/qTSbBEpJBcvX9A90YLWgAOPcdgt8ppTG7dhpx9JwfQ2kdvgqdxyTGCe55UBp0riRcfFcGlP49lvIpWwZcjJzyrkRaMRERAREQUKpYVSFThVqWKRzQeVo5MjDxfH0Ug+MOHIWjmwNdHtDqPZY8m2vHZtzOqSgvIq2gX2Xlf9QcM+kZYw643buR4petaljxw+0vu+QdvK4rq7Fjnw3tjL3OewggN7rHC2ZOnKbxeRyZchYATZA4NrSducST3KzyRuY9zHAgg1SxlpJ4Fld0cltvtj2PFEtNfZHNc4k7Tz4pb8GXk4wAaA4DsHC1K6fqudPvbHiY7yGFxIiFgBRlllPUTMZftAQw5T7bFHKd3BDb5WSWHMaNszZAO43L0BumZ0OmuyJWgObG2RzGtA9p7rIzFxMrEyBhOY57Yg4EgXz/APiznJl9tPjmvbzWGWaB4MZLT9FP4Wo5zMdojne3wWg97VNe0sY8nqQyNoV6jb5aaWgx7o3FzgbAG76/VW6yis3hdJzBJlwn5Esp9eF5DGkdr7n/AJWjqOaZJw5gLTG47HeaqlptkcPU57kdj8rd0HR8vW9SgxoY3OBdTiB2HlJjJ2ZZbSP+iSjph+rlr2uErWjwC0+f5U/0N1O/Dnbh55aYD2eRyPuux640yLSOgG6e1oDjIxoAHJN2V5VDA4OsssD5U9fZNz0+iNPljnjjkbJG5h5Gxw7Kaj7LxnonqSbSZI4Mr34riOPLPqvX8LKhy4GzY72vjcLBCiTVV5I2kRFdkIiICIiAVaeFcqFQlY4kt4C1ZrAstsrbIJta0wJFA+FlnF8ELmNL3lr2+LFLm9VgDmgEBp+y6iZjgalcAXdjSgNRxxK8DcSweVz67de+ninVmAMXU5HxH8t/P7qDa0lwLfJXpvVOiieJ+wEltke1efHHdBIC5n6Da68Luac+eOrtTHa0+pG5238shpI8rqOljEwPhdZdLiujafrfP+y51rT6bnFnua/gnwCpHS8/8HJBI6PcWSO215JHlM50nF2Wo6nhxyPwC15k9Brb3We3/YV0YxI2etpkbGyGOnsNkOcD2+i5fKfJJ1BjyOidGQ38y3WDzf8AlTAMcJymsmDLlaWiz5/dZWNIjNafBqLZptojmHtcw/3A9lzD5PyxuNuaNosX+ylNRyi10sLyxwc4/wDh8EEdlDY8MuQ/Yy3PPwtMZqKZ2b0rhY8uTM2OFriXHwLX0H/Tjps6JpDJZWXkSHc40oT+mfQbMSCPUdTaTM7lrD4XqNMjZtqmgfwp99s7080/qjmyzT4eEKLGEyPA5N9guKxMOSSXaI/ZxZpdNq7natrGZlN2mL1NrDu8DhIMR0TbY5o3C78qty7dOOHSGbgyQhziWg88X4U30zq2VpeQC2Rxi/uYborej0wSNBkc2ysmPprBvAaSBzwUmStwd7p2q4+bE1zHU4+CKW+DfZcz03jubGwkDbV8cldMOAry7c3JjJelURFZQREQERCootcsTrokrKVY+qurNKmU2tGhmsBYC4XXgKBy4/y3VQPwujkNt/SQ5c1rubHggvneW2LHayfssdbrowvTnNTYBufIQxrR7iuM6g0h2QyHKhjO2VpoVVkH/pbWvajlanK4EOZjtPtZfJ+67PQNLdq/S4iIa2aF1xEjsVrJpN1XjskMkUz43t7EcE/Ckg1gjxmxMi3Pd6hcBZBtdlmaG3Mmc2RjWTD2uBbXKhcjpzMw2vaGOcLoOaFMu/autIqRxmnZI2d7nPaWPofpPf8Awo3IynEAucS8O57qQdi5MWSNrHB5/wDSpXQujcvVcsB8cjGk+4lqnqJt/HMYGk5WpSD0WE2eSPJtewdD9AQaaxmTmG5TyAfC6Ppzo3B0eFm0bn8EuI8rpDG3btsgUq6uX/Gdyk9LY42wtAaVF9U5rsLS5fRI9eX2M+5UuQ1rbJsfK47WsgahrTcccxY45o/3HurZXxhx4+WW0XpemNixWiy9xrspA4OPG9m7c6iVIQwxgltdvvZWw2FhePbYHcbVi6dtVmMwjaGku4IoLcfjenjvDWC9tdu63oRECNsYHHws8wBZ+jvSvIxyz7U02IRY7AGhtNHZbio0ANACuWsjnyu6IiKUCIiAqEWqogtPCxTzsiYS8ho8klJ5iw7WN3OP8BaE2IZzume5x+L4H7LPK69L4Y79ovVNbe+Mt01nqO8yOBDR/wBrnJ9MnyHifJcZpDyS/sPsuy/AMEe1oLW/AC1smHbEdg4A7FY7rrx8ZOnmuuYzYQWubT3OA47LsegZfThMHN35XNawx+RlkEWGuPYeVPdKxyY0oe2xdEtdwaWs9RTKOp1LRIc6T1R+XMBW8Dv9wudmx5Q9zGvjnLePy3Aro+oMp8OhZEsJp7htab+eFyGgYAjkbIXAOWnhLGeNrbh6WOZK3cwRM7mxyux07TcfT4BFAwNA7n5PyqxflxRvPA7FbY7KJjIzzytULeFbtHkq89la4WFNVR+r5MeDgSzOPYe0X3PhQui4jXwieShI8W8/JWTWWjP1CPCH6Ixve76+ApfCwo4ImsHICxy/quiXwxa7Y2fpj7/JWaFgB5vv8LaMVH2gAfZXgNaKaLUzFW5rYY2tFgWs+2+6Acq5ayMbdgREUoEREBERAREQWloJuk2q5FGjawtUfqx9LEkdXZqk1EdQHdjekLG48lVuLTjt8nGYWBJlSSPdfcm/quh0jT6NltkNAI+VsaXhuiicdp93NKUw49skn2CjXbXLPURHVMBGkem0EsL2k/TlYdBwyI2W3xXPdTOtRiTDMddyE0rH9KKzd0tGe/52t1mf8NgO2n3VQCaRmevA1krh6rQLCyZmF+JmYSRtb3CuZgtjd6kftd9AiP58dNwrFkyCGF73GgBdq9hJHu7rBlM9dzI/F25RfSknaO03E/VPJZklduNqYaAAjI2sFAcK6lXHHXa2efktq1bIHGg0D7/CyUqq2ldrWimgK5EUoEREBERAREQEREBERAUfnYb8iaNwrY3uPKkERMurtjiZtYBXCq1oBJ+VeqVwaUaNsEsfqvaD2byszW7RQVGtruVepLVEVVQkgGhaIWucAEYwCyO5WtHDM6d0krxR/S0eFthE3pVERE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data:image/jpeg;base64,/9j/4AAQSkZJRgABAQAAAQABAAD/2wBDAAkGBwgHBgkIBwgKCgkLDRYPDQwMDRsUFRAWIB0iIiAdHx8kKDQsJCYxJx8fLT0tMTU3Ojo6Iys/RD84QzQ5Ojf/2wBDAQoKCg0MDRoPDxo3JR8lNzc3Nzc3Nzc3Nzc3Nzc3Nzc3Nzc3Nzc3Nzc3Nzc3Nzc3Nzc3Nzc3Nzc3Nzc3Nzc3Nzf/wAARCAD/AMUDASIAAhEBAxEB/8QAHAABAAEFAQEAAAAAAAAAAAAAAAUBAgMEBgcI/8QANxAAAQQBAwMDAgUDBAAHAAAAAQACAxEEBRIhBjFBEyJRYXEUIzKBkQdCwRWhsdEzUmJygvDx/8QAGAEBAAMBAAAAAAAAAAAAAAAAAAECAwT/xAAhEQEBAAICAgMBAQEAAAAAAAAAAQIRAyESMRNBUSJScf/aAAwDAQACEQMRAD8A9xREQEREBERAREQEREBERAREQEREBERAREQEREBERAREQEREBERAREQEREBERAREQEREBERARFZK/wBNhdtLqF0O6C9Fjx5DNAyR0ZjLmg7HEWPvSyICIiAiIgIiICIiAiIgIiICIiAipaoXhotxoJsXIsDsqIdnX9ljOY2rDHfuq3ORPja20WtHkF7b9Pv9Vf8AiAK3NcP2SZw8azIrGysd2IV6sgSkRAREQEREBERAREQEREBERAREQFa94Y23Gh8lWTSNiBcSP38rG17ZmW5o7eVG0yLfxW9rjGOB2J8rWcZZJDdgXxZV7Cd52ih8KobI53YBv1XNnnb02xmlscfjvRr5WV/6iB8V2VrGk7j2NqpbQJAJKpNnte17RVfZXkg9iVha1xcCWkD7oS5rgNvCtKiyMj2t49oJWQFwbYqvhYCXABxAArnlZWuJFK8ulbGQSc0QQVeFiAtw+ArHP9IF7j25PK0xy/VdNlFjje2Roc02COCFetFVUREBERAREQEREBERAItUqhwqqyZ4ZG5xrgEoIfWJw6ZsYc0bRZsqmPqEdBspNjjcOVCTzCRznPILnWbCxtnjbHsAtx7UFy3O76dUwmnWxSRuZ7XA2r2uA4J48WudxMn0hsL/AH1wpTDmDm2f5KrtW4N1zw0GmgAqz1Pc3ngjssbpWncDxQ7rB+IDXD2/7psmLea62uAdf38K0vkFAELG18npmiLvxysbnudVhos+SrbR4ss0oDdp7+aSJjnHlxIHYq1wDG7n0T9FfCTu4IF9gp0M/taOTyVHa8C3EfMywYxuIA7hSJcCeaod1g1NofhyMJ5c0hXUntC9Ka0zKb6DmllH22KXUtXlun5LtKc+HLAbLFJujcXdwvSsTIbNAx7eNwurWkqeTH7jZRUBsKqsyEREBERAREQFS05VCO5UCpKjddym42nSyEXdNq67mlIn7rluvHgaFOfcdm19D6OCrnV8JuoR74dgLhs+nflR087GvBa7aQOKCi9ZzTD6e0ABx7HuFEwzyTTspzK5/uoLnkdTs8HJJFvkv/48hTuHmW3Y1psDueFy+kyMmLQWVZ5AvldJFGGRkhp3A1dcH7LK1bxbP4z0xI4lpH1WM5+94LqFGhaidS3NDizaCQQA53b/AGWlgZE28skbG+uCSTSjdTMHV4+ZZ2llEXySszjI4+5xJF1QtR+mPL225rDzYAr/ACVKxRhw/S8GvkUFfHdZZSQibM6Oye48eFlbuLNoe667E0rXxGJl/wBvgLBRMjXs2jbz91abV6b8cR8vvjmissrGvYfc3kVZWnHOSC4A3R48FWZjpBiuduAcBf2Wky0r4vM+tsx3r5WK+SpmEOjoVY7ru+hMt+foGNM94LqAPN2vL+svVmibmm2zxvLe/wCpq7j+mDnx6BC14c1rnEmzZP2Wv0V6E2qV6wxNH6geCsytGNERFKBERAREQD2VAflFQqBa73Ai6+Vz3VMBm0XLiY/a58Tmgn5rhdA800iwL+Vz2tPkkZTXAAd+VlnlptxzbxVmdmyxNfL+cA378+VdpUMswdN7mc12UuzFbjz5UMtNEUziPcOx5/yua1HqrGxJnR4MAlqxuceLWd8srrGN5qTdelaFhNjY0ulFgChYXQDHuID1XAtN96peF4nX+sYrgWMgIHgsUrD/AFTzgQMvCjIo2Y3EH/dUvDmfJj+u11nJdj5Je+QGiQABf/Ki5OosPEqbImDGnu0VZI+ig8nqWHPh/EY7LkDvjsfquYzsWSZ4zdRlDI5He0Dypx4v9LXPU6elQf1M0KFrX1O94HI2kAKa0/8Aqd09O0sdOYyebkaV4g9mml22JskxI7MtXM0uWeQenjFgoUHStB/3K2+LH6Y3K19F4nV2i5Y2Y+dE5xFjlSTDG9odHKHW0dj4XzrhaQIJC/Nx8yNo7yMALR+4tdnoc2Xp0jJNP1GTJxr90LjfH0VcpomP29abA4vq/oHX4VuXC92M4F272kEh3daem6mcrHiljrkXR8K/VNTjxWBjn/nPHETeXH9v+1nubNV5DkRZmo6+3S2XI1khoEWdtr1iM4XTelh2fL6MYpoDB5+gCgejNH2zZepSsHryzEBxNkC1PQMlzNSymzxv9CCo4y5vDyRyRfxdLbytppK6DrODrOMZMDIEzAea4LfoR4UuF5Z0diS6b/ULPxIyRA+Pftv6iv8Akr1JopaxhlO1yIilUREQEREFObQpSqoGtkbnNoUue12X8NgzzUCIml3tPPC6Odxa0kAH7rmeqR62nZELgNrmOHHdYcjp4e3kEupx6/k5uwmH1GNaW39SoXJxNM09uz0XzTEGmdq+5+Fj0VvoapOwFzXhrhVfVTkGi4epEuypXipOzTw75/lTdY1p7nXtyTp2ySBofiQ/Aa1zufi1Zk4WRNG6YCGaNnd8LrLfuO4XT6roeK3MfNA98ADt0bGxk+mfof2WjMzDxzFJUzchvsDrALiT3P8AKvMp9MrjlfaI6dxnZmSYBOI9/FeCu+6r6ZcelWCObe/H2uHej3vn7KC6B0kajrkk0j3QxY7rDWjl7r/4XscuHFl4ckLC0F8ZaAeb4Weec81sZfF88YWFO7GLoRI8u4EcXdw+SfhSs/TrYNEjy5DkOyXhwMDIq9N3FE8WQp1mhZ+lRuaxoGVhuLJYjdPb4c35BH8LPBm/ihWRDI1wPZjnAK95UTjlk7anQXTeruyI8nGkycNoHuMrbjk72CD47L0WbQsbFy2alC6KCWqnga6g4jyAtTRZRi4pnnf6OK0cukcfj/7wpbp/AgmfLqmRjhmXPI54Lm+5jDQaD8cAKnyeXtEwuPW2bGGfkxbcUNxcZ3JmePzHf+0dh9ysggZCHNjNuo7n7bc76klSc5c1o4J8Ahak7XsY57g8Aglx8LHK3bWSNHSMh2JoeTNEHvdE5ztv/mIUN0H1NquqZU8GpP3OcS+OxWz6KX6S3TaZkFzRRlcOOy1n6M2HqOKbS4w0Eh0jhdA+VtLqdos7Sug4Ujeo9SzZeSQxjSf5P+F2LOwtQ2nsf6sjhwHvLuf4/wAKYjBA57rbD05+ReiIrMxERAREQFQqqFBhlNA8WoPVGNdvbJGO3BLlNTGjdKD1aRxBaB34Btc3LXTwx4X1NhnTeqxNG4Bkrifot/ScmJkHovLGzxuO3caEgs1X8rZ/qRjhzGZDOXwuUdpxZlBj69kjQSHCxf2TcuE22nWTNmnOyJDHFiv2ntxx/Kh8nCOM8ZGY9r528shYdwb9XHwuhy8TEiiaWxM3EXtA4XO6tOfUixIgGmUj2t4r9kwv4jKXT0H+k+kEaTJlyBxMzye9cfK72HG/M705p4BPZRvSEUWHo8EcLto2AFvflTLmMY7fuNHz5WGWrfJHcmmpl6Zj5hcMqON9O9pJII+x8KAyOjgyUmHU8sNHO0hjyPsaXR6rIz8I8xE79pIO491w+H1w0T/hdQxzC8khr7NO5+VfG/hMNugwOmsKF8c88s2VKzlr8h1lp+g4A/hTUIjhYaAHPalE42rRZI3RNaefHZbU2UCAA2+aKzvJukw02ZpXe5wPtoKE13UBj6fMXy7dzdn6vJ4W7JnbWMNiuwFdlwPXur3HHhbnAH3Gh2KnD+sk61HS9E5Ri0meCWQDfIWtN2Oy6rHLyyOFjabVl1Va8q0maV/TsTcdzophM0tkaeQf+uV2ug6hqbogMqaJ9DktYWkro8VXYYzGx8Rc9gP8qRjFDlRWnTFzLsUpRu6uTZW2Ppz5siKg7cqqszEREBEVCUFVRxVL5VCLPKraRqzyc2B9Oyh9SaCfc7ij2CmMiIyAhpI+OVGZeMdjQ9xcKN0eVy57dXFp571hjCTSsiNoBk2cBec9OZI3Ox5i7dE62j/C9f1jT43MsNJBNbfovIdfwhpetxTRta2OU8j4Knj7nivldWVP6lmtxscue4bq9o44XI5Dnvac4yH1d9tH0UxrE8MkcUdAXQ4Cj9dz8cQMgga32ACq+ivxyxOV3EvovWOoNdExsjKZ/a81a67L6/kMEeJprYpss8vdJJTGf9leMPkc42atUZJtfZF/RWvBjbtlOa+q930nUeocxr4dRbiEOA2yQ3bR57rZ1HRMfJxXQuxg+hwd3IXnOg6/m42FeHmBotrQ2Q/pFclZ9W601rDlfFJ6LwHFpe0cE9/3WN4ra1mU0nsDFy+n8umW/EkP939i6uGeWRjj7eRfBXHaN1Vi6vh+lk/lzlpBI7Ero9MzI34zSe7RRN91hy45T2vj3NsmXO+LGJJIDKIAHZcHrMrMqF+W9/6pfY0jvSnOp9bjdhHEw5PzpH7R5Nc2uOysqZ2BFgC97ZAW88uIK24cNTamd03+n89j8X8KSQXS76s/HZei6AYvTbva8iuOKXjel1/qTSbBEpJBcvX9A90YLWgAOPcdgt8ppTG7dhpx9JwfQ2kdvgqdxyTGCe55UBp0riRcfFcGlP49lvIpWwZcjJzyrkRaMRERAREQUKpYVSFThVqWKRzQeVo5MjDxfH0Ug+MOHIWjmwNdHtDqPZY8m2vHZtzOqSgvIq2gX2Xlf9QcM+kZYw643buR4petaljxw+0vu+QdvK4rq7Fjnw3tjL3OewggN7rHC2ZOnKbxeRyZchYATZA4NrSducST3KzyRuY9zHAgg1SxlpJ4Fld0cltvtj2PFEtNfZHNc4k7Tz4pb8GXk4wAaA4DsHC1K6fqudPvbHiY7yGFxIiFgBRlllPUTMZftAQw5T7bFHKd3BDb5WSWHMaNszZAO43L0BumZ0OmuyJWgObG2RzGtA9p7rIzFxMrEyBhOY57Yg4EgXz/APiznJl9tPjmvbzWGWaB4MZLT9FP4Wo5zMdojne3wWg97VNe0sY8nqQyNoV6jb5aaWgx7o3FzgbAG76/VW6yis3hdJzBJlwn5Esp9eF5DGkdr7n/AJWjqOaZJw5gLTG47HeaqlptkcPU57kdj8rd0HR8vW9SgxoY3OBdTiB2HlJjJ2ZZbSP+iSjph+rlr2uErWjwC0+f5U/0N1O/Dnbh55aYD2eRyPuux640yLSOgG6e1oDjIxoAHJN2V5VDA4OsssD5U9fZNz0+iNPljnjjkbJG5h5Gxw7Kaj7LxnonqSbSZI4Mr34riOPLPqvX8LKhy4GzY72vjcLBCiTVV5I2kRFdkIiICIiAVaeFcqFQlY4kt4C1ZrAstsrbIJta0wJFA+FlnF8ELmNL3lr2+LFLm9VgDmgEBp+y6iZjgalcAXdjSgNRxxK8DcSweVz67de+ninVmAMXU5HxH8t/P7qDa0lwLfJXpvVOiieJ+wEltke1efHHdBIC5n6Da68Luac+eOrtTHa0+pG5238shpI8rqOljEwPhdZdLiujafrfP+y51rT6bnFnua/gnwCpHS8/8HJBI6PcWSO215JHlM50nF2Wo6nhxyPwC15k9Brb3We3/YV0YxI2etpkbGyGOnsNkOcD2+i5fKfJJ1BjyOidGQ38y3WDzf8AlTAMcJymsmDLlaWiz5/dZWNIjNafBqLZptojmHtcw/3A9lzD5PyxuNuaNosX+ylNRyi10sLyxwc4/wDh8EEdlDY8MuQ/Yy3PPwtMZqKZ2b0rhY8uTM2OFriXHwLX0H/Tjps6JpDJZWXkSHc40oT+mfQbMSCPUdTaTM7lrD4XqNMjZtqmgfwp99s7080/qjmyzT4eEKLGEyPA5N9guKxMOSSXaI/ZxZpdNq7natrGZlN2mL1NrDu8DhIMR0TbY5o3C78qty7dOOHSGbgyQhziWg88X4U30zq2VpeQC2Rxi/uYborej0wSNBkc2ysmPprBvAaSBzwUmStwd7p2q4+bE1zHU4+CKW+DfZcz03jubGwkDbV8cldMOAry7c3JjJelURFZQREQERCootcsTrokrKVY+qurNKmU2tGhmsBYC4XXgKBy4/y3VQPwujkNt/SQ5c1rubHggvneW2LHayfssdbrowvTnNTYBufIQxrR7iuM6g0h2QyHKhjO2VpoVVkH/pbWvajlanK4EOZjtPtZfJ+67PQNLdq/S4iIa2aF1xEjsVrJpN1XjskMkUz43t7EcE/Ckg1gjxmxMi3Pd6hcBZBtdlmaG3Mmc2RjWTD2uBbXKhcjpzMw2vaGOcLoOaFMu/autIqRxmnZI2d7nPaWPofpPf8Awo3IynEAucS8O57qQdi5MWSNrHB5/wDSpXQujcvVcsB8cjGk+4lqnqJt/HMYGk5WpSD0WE2eSPJtewdD9AQaaxmTmG5TyAfC6Ppzo3B0eFm0bn8EuI8rpDG3btsgUq6uX/Gdyk9LY42wtAaVF9U5rsLS5fRI9eX2M+5UuQ1rbJsfK47WsgahrTcccxY45o/3HurZXxhx4+WW0XpemNixWiy9xrspA4OPG9m7c6iVIQwxgltdvvZWw2FhePbYHcbVi6dtVmMwjaGku4IoLcfjenjvDWC9tdu63oRECNsYHHws8wBZ+jvSvIxyz7U02IRY7AGhtNHZbio0ANACuWsjnyu6IiKUCIiAqEWqogtPCxTzsiYS8ho8klJ5iw7WN3OP8BaE2IZzume5x+L4H7LPK69L4Y79ovVNbe+Mt01nqO8yOBDR/wBrnJ9MnyHifJcZpDyS/sPsuy/AMEe1oLW/AC1smHbEdg4A7FY7rrx8ZOnmuuYzYQWubT3OA47LsegZfThMHN35XNawx+RlkEWGuPYeVPdKxyY0oe2xdEtdwaWs9RTKOp1LRIc6T1R+XMBW8Dv9wudmx5Q9zGvjnLePy3Aro+oMp8OhZEsJp7htab+eFyGgYAjkbIXAOWnhLGeNrbh6WOZK3cwRM7mxyux07TcfT4BFAwNA7n5PyqxflxRvPA7FbY7KJjIzzytULeFbtHkq89la4WFNVR+r5MeDgSzOPYe0X3PhQui4jXwieShI8W8/JWTWWjP1CPCH6Ixve76+ApfCwo4ImsHICxy/quiXwxa7Y2fpj7/JWaFgB5vv8LaMVH2gAfZXgNaKaLUzFW5rYY2tFgWs+2+6Acq5ayMbdgREUoEREBERAREQWloJuk2q5FGjawtUfqx9LEkdXZqk1EdQHdjekLG48lVuLTjt8nGYWBJlSSPdfcm/quh0jT6NltkNAI+VsaXhuiicdp93NKUw49skn2CjXbXLPURHVMBGkem0EsL2k/TlYdBwyI2W3xXPdTOtRiTDMddyE0rH9KKzd0tGe/52t1mf8NgO2n3VQCaRmevA1krh6rQLCyZmF+JmYSRtb3CuZgtjd6kftd9AiP58dNwrFkyCGF73GgBdq9hJHu7rBlM9dzI/F25RfSknaO03E/VPJZklduNqYaAAjI2sFAcK6lXHHXa2efktq1bIHGg0D7/CyUqq2ldrWimgK5EUoEREBERAREQEREBERAUfnYb8iaNwrY3uPKkERMurtjiZtYBXCq1oBJ+VeqVwaUaNsEsfqvaD2byszW7RQVGtruVepLVEVVQkgGhaIWucAEYwCyO5WtHDM6d0krxR/S0eFthE3pVERE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" name="Obraz 8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40768" y="692696"/>
            <a:ext cx="2169559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3-05-15-15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5508104" cy="3095554"/>
          </a:xfrm>
          <a:prstGeom prst="rect">
            <a:avLst/>
          </a:prstGeom>
        </p:spPr>
      </p:pic>
      <p:pic>
        <p:nvPicPr>
          <p:cNvPr id="3" name="Obraz 2" descr="2013-05-15-15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284984"/>
            <a:ext cx="5868144" cy="3297897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3-05-15-15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76672"/>
            <a:ext cx="4644008" cy="2609932"/>
          </a:xfrm>
          <a:prstGeom prst="rect">
            <a:avLst/>
          </a:prstGeom>
        </p:spPr>
      </p:pic>
      <p:pic>
        <p:nvPicPr>
          <p:cNvPr id="3" name="Obraz 2" descr="2013-05-15-15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356992"/>
            <a:ext cx="5292080" cy="2974149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3-05-15-149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8838"/>
            <a:ext cx="9144000" cy="5138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3-05-15-149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8838"/>
            <a:ext cx="9144000" cy="5138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3-05-15-149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8838"/>
            <a:ext cx="9144000" cy="5138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3-05-15-149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8838"/>
            <a:ext cx="9144000" cy="5138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3-05-15-15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8838"/>
            <a:ext cx="9144000" cy="5138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3-05-15-15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8838"/>
            <a:ext cx="9144000" cy="5138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3-05-15-15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8838"/>
            <a:ext cx="9144000" cy="5138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3-05-15-15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8838"/>
            <a:ext cx="9144000" cy="5138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28</Words>
  <Application>Microsoft Office PowerPoint</Application>
  <PresentationFormat>Pokaz na ekranie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Wykusz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JOANNA</dc:creator>
  <cp:lastModifiedBy>JOANNA</cp:lastModifiedBy>
  <cp:revision>14</cp:revision>
  <dcterms:created xsi:type="dcterms:W3CDTF">2013-05-26T09:35:05Z</dcterms:created>
  <dcterms:modified xsi:type="dcterms:W3CDTF">2013-07-21T20:59:54Z</dcterms:modified>
</cp:coreProperties>
</file>