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7D0B-E60F-40D0-8A55-20E137FB6AB1}" type="datetimeFigureOut">
              <a:rPr lang="pl-PL" smtClean="0"/>
              <a:pPr/>
              <a:t>2017-02-05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ED0A-1CA4-4564-9B81-49420BB1DA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00199"/>
          </a:xfrm>
        </p:spPr>
        <p:txBody>
          <a:bodyPr/>
          <a:lstStyle/>
          <a:p>
            <a:r>
              <a:rPr lang="pl-PL" dirty="0" smtClean="0"/>
              <a:t>„</a:t>
            </a:r>
            <a:r>
              <a:rPr lang="pl-PL" b="1" dirty="0" smtClean="0">
                <a:solidFill>
                  <a:srgbClr val="FF0000"/>
                </a:solidFill>
              </a:rPr>
              <a:t>TRZYMAJ  FORMĘ”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80020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ZESPÓŁ SZKOLNO- PRZEDSZKOLNY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SZKOŁA PODSTAWOWA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W ZWONOWICACH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48064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KOORDYNATOR : Lidia </a:t>
            </a:r>
            <a:r>
              <a:rPr lang="pl-PL" dirty="0" err="1" smtClean="0"/>
              <a:t>Kolosko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 descr="http://oswiata.sanepid.olsztyn.pl/wp-content/uploads/2016/03/logo-trzymaj-forme-300x1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oswiata.sanepid.olsztyn.pl/wp-content/uploads/2016/03/logo-trzymaj-forme-300x1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484784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LAUREAT KONKURSU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KSAWIER GARNEK laureatem powiatowego konkursu fotograficzno - plastycznego "</a:t>
            </a:r>
            <a:r>
              <a:rPr lang="pl-PL" b="1" dirty="0">
                <a:solidFill>
                  <a:srgbClr val="FF0000"/>
                </a:solidFill>
              </a:rPr>
              <a:t>ŻYCIE BEZ UŻYWEK". </a:t>
            </a:r>
            <a:r>
              <a:rPr lang="pl-PL" dirty="0"/>
              <a:t>Z zakwalifikowanych prac wyłoniono 12 najciekawszych. Nagrodą w konkursie jest publikacja pracy w kalendarzu na rok 2017.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GRATULACJE!!!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267744" y="548680"/>
            <a:ext cx="3147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ŻYCIE  BEZ  UŻYWEK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zspzwonowice.pl/portal/thumb_4c3e48e179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1143000" cy="1524001"/>
          </a:xfrm>
          <a:prstGeom prst="rect">
            <a:avLst/>
          </a:prstGeom>
          <a:noFill/>
        </p:spPr>
      </p:pic>
      <p:pic>
        <p:nvPicPr>
          <p:cNvPr id="25604" name="Picture 4" descr="http://zspzwonowice.pl/portal/thumb_4c7f3734b74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1872208" cy="2304256"/>
          </a:xfrm>
          <a:prstGeom prst="rect">
            <a:avLst/>
          </a:prstGeom>
          <a:noFill/>
        </p:spPr>
      </p:pic>
      <p:pic>
        <p:nvPicPr>
          <p:cNvPr id="25606" name="Picture 6" descr="http://zspzwonowice.pl/portal/thumb_13119ee9549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302433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95736" y="764704"/>
            <a:ext cx="364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PRELEKCJA DLA RODZICÓW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700808"/>
            <a:ext cx="6459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7 grudnia odbyła się prelekcja dla rodziców na temat:</a:t>
            </a:r>
          </a:p>
          <a:p>
            <a:r>
              <a:rPr lang="pl-PL" dirty="0" smtClean="0"/>
              <a:t>„</a:t>
            </a:r>
            <a:r>
              <a:rPr lang="pl-PL" b="1" dirty="0" smtClean="0"/>
              <a:t>Jak zapobiegać wadom postawy u dzieci”</a:t>
            </a:r>
            <a:r>
              <a:rPr lang="pl-PL" dirty="0" smtClean="0"/>
              <a:t>. Zajęcia przeprowadził</a:t>
            </a:r>
          </a:p>
          <a:p>
            <a:r>
              <a:rPr lang="pl-PL" dirty="0" smtClean="0"/>
              <a:t> fizjoterapeuta Pan Jakub Pawelec. Przedstawił rodzicom przyczyny </a:t>
            </a:r>
          </a:p>
          <a:p>
            <a:r>
              <a:rPr lang="pl-PL" dirty="0" smtClean="0"/>
              <a:t>powstawania wad postawy oraz jak im zapobiegać.</a:t>
            </a:r>
            <a:endParaRPr lang="pl-PL" dirty="0"/>
          </a:p>
        </p:txBody>
      </p:sp>
      <p:pic>
        <p:nvPicPr>
          <p:cNvPr id="5" name="Obraz 4" descr="I:\Trzymaj formę\2016.12.07 prelekcja - wady postawy\DSCN12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27607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Trzymaj formę\2016.12.07 prelekcja - wady postawy\DSCN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931543" cy="271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Trzymaj formę\2016.12.07 prelekcja - wady postawy\DSCN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643512" cy="2732634"/>
          </a:xfrm>
          <a:prstGeom prst="rect">
            <a:avLst/>
          </a:prstGeom>
          <a:noFill/>
        </p:spPr>
      </p:pic>
      <p:pic>
        <p:nvPicPr>
          <p:cNvPr id="2051" name="Picture 3" descr="I:\Trzymaj formę\2016.12.07 prelekcja - wady postawy\DSCN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427488" cy="2570616"/>
          </a:xfrm>
          <a:prstGeom prst="rect">
            <a:avLst/>
          </a:prstGeom>
          <a:noFill/>
        </p:spPr>
      </p:pic>
      <p:pic>
        <p:nvPicPr>
          <p:cNvPr id="2052" name="Picture 4" descr="I:\Trzymaj formę\2016.12.07 prelekcja - wady postawy\DSCN1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995440" cy="2246580"/>
          </a:xfrm>
          <a:prstGeom prst="rect">
            <a:avLst/>
          </a:prstGeom>
          <a:noFill/>
        </p:spPr>
      </p:pic>
      <p:pic>
        <p:nvPicPr>
          <p:cNvPr id="2053" name="Picture 5" descr="I:\Trzymaj formę\2016.12.07 prelekcja - wady postawy\DSCN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3787528" cy="284064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699792" y="6453336"/>
            <a:ext cx="231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Prelekcja dla rodziców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188640"/>
            <a:ext cx="488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ŚNIADANIE  DAJE  MOC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980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Dzień „Śniadanie Daje Moc” to coroczna Europejska akcja dla uczniów.</a:t>
            </a:r>
            <a:br>
              <a:rPr lang="pl-PL" dirty="0" smtClean="0"/>
            </a:br>
            <a:r>
              <a:rPr lang="pl-PL" dirty="0" smtClean="0"/>
              <a:t>W tym roku „Dzień Śniadanie Daje Moc” przypadł 8 listopada. Wzięli w nim udział również uczniowie klasy II i III naszej szkoły. Samodzielnie przygotowali zdrowe, kolorowe kanapki i zaprosili swoich starszych kolegów na apel. Podczas apelu dzieci przedstawiły prezentacje o warzywach</a:t>
            </a:r>
            <a:br>
              <a:rPr lang="pl-PL" dirty="0" smtClean="0"/>
            </a:br>
            <a:r>
              <a:rPr lang="pl-PL" dirty="0" smtClean="0"/>
              <a:t>i owocach oraz ich właściwościach odżywczych. Zobaczyliśmy też ciekawy film o zdrowym odżywianiu i prezentację multimedialną przypominającą 12 zasad zdrowego odżywiania dzieci. Na koniec najmłodsi zaprosili wszystkich na degustację pysznych kanapek i koreczków owocowych. W organizację</a:t>
            </a:r>
            <a:br>
              <a:rPr lang="pl-PL" dirty="0" smtClean="0"/>
            </a:br>
            <a:r>
              <a:rPr lang="pl-PL" dirty="0" smtClean="0"/>
              <a:t>i przygotowanie akcji w naszej szkole bardzo aktywnie włączyli się rodzice uczniów klasy II i III. Bardzo serdecznie dziękujemy za pomoc </a:t>
            </a:r>
            <a:br>
              <a:rPr lang="pl-PL" dirty="0" smtClean="0"/>
            </a:br>
            <a:r>
              <a:rPr lang="pl-PL" dirty="0" smtClean="0"/>
              <a:t>i zaangażowanie!</a:t>
            </a:r>
            <a:endParaRPr lang="pl-PL" dirty="0"/>
          </a:p>
        </p:txBody>
      </p:sp>
      <p:pic>
        <p:nvPicPr>
          <p:cNvPr id="3074" name="Picture 2" descr="http://zspzwonowice.pl/portal/thumb_b51e97a5ed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575048" cy="1656184"/>
          </a:xfrm>
          <a:prstGeom prst="rect">
            <a:avLst/>
          </a:prstGeom>
          <a:noFill/>
        </p:spPr>
      </p:pic>
      <p:pic>
        <p:nvPicPr>
          <p:cNvPr id="3076" name="Picture 4" descr="http://zspzwonowice.pl/portal/thumb_aeae66f510f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1524000" cy="1143001"/>
          </a:xfrm>
          <a:prstGeom prst="rect">
            <a:avLst/>
          </a:prstGeom>
          <a:noFill/>
        </p:spPr>
      </p:pic>
      <p:pic>
        <p:nvPicPr>
          <p:cNvPr id="3078" name="Picture 6" descr="http://zspzwonowice.pl/portal/thumb_b41f8eec04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348880"/>
            <a:ext cx="1800200" cy="1431033"/>
          </a:xfrm>
          <a:prstGeom prst="rect">
            <a:avLst/>
          </a:prstGeom>
          <a:noFill/>
        </p:spPr>
      </p:pic>
      <p:pic>
        <p:nvPicPr>
          <p:cNvPr id="3080" name="Picture 8" descr="http://zspzwonowice.pl/portal/thumb_434de3256a1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1524000" cy="1143001"/>
          </a:xfrm>
          <a:prstGeom prst="rect">
            <a:avLst/>
          </a:prstGeom>
          <a:noFill/>
        </p:spPr>
      </p:pic>
      <p:pic>
        <p:nvPicPr>
          <p:cNvPr id="3082" name="Picture 10" descr="http://zspzwonowice.pl/portal/thumb_72bca6a0724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861048"/>
            <a:ext cx="1907704" cy="1431033"/>
          </a:xfrm>
          <a:prstGeom prst="rect">
            <a:avLst/>
          </a:prstGeom>
          <a:noFill/>
        </p:spPr>
      </p:pic>
      <p:pic>
        <p:nvPicPr>
          <p:cNvPr id="3084" name="Picture 12" descr="http://zspzwonowice.pl/portal/thumb_9c754f3b392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284984"/>
            <a:ext cx="1524000" cy="1143001"/>
          </a:xfrm>
          <a:prstGeom prst="rect">
            <a:avLst/>
          </a:prstGeom>
          <a:noFill/>
        </p:spPr>
      </p:pic>
      <p:pic>
        <p:nvPicPr>
          <p:cNvPr id="3086" name="Picture 14" descr="http://zspzwonowice.pl/portal/thumb_87c6af374b9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869160"/>
            <a:ext cx="1524000" cy="1143001"/>
          </a:xfrm>
          <a:prstGeom prst="rect">
            <a:avLst/>
          </a:prstGeom>
          <a:noFill/>
        </p:spPr>
      </p:pic>
      <p:pic>
        <p:nvPicPr>
          <p:cNvPr id="3088" name="Picture 16" descr="http://zspzwonowice.pl/portal/thumb_7c9c9151d4f9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445224"/>
            <a:ext cx="152400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764704"/>
            <a:ext cx="663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Udział w programie „ Szklanka mleka”</a:t>
            </a:r>
            <a:endParaRPr lang="pl-PL" sz="3200" b="1" dirty="0">
              <a:solidFill>
                <a:srgbClr val="0070C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1600" y="2297778"/>
            <a:ext cx="6457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Uczniowie klas II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 biorą udział w programie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Szklanka mleka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wiedzą, jakie znaczenie ma mleko w codziennej diecie.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AutoShape 3" descr="Znalezione obrazy dla zapytania szklanka mleka obraz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29" name="AutoShape 5" descr="Znalezione obrazy dla zapytania szklanka mleka obraz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31" name="Picture 7" descr="Znalezione obrazy dla zapytania szklanka mleka obra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5648325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3728" y="908720"/>
            <a:ext cx="5086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„Ow</a:t>
            </a:r>
            <a:r>
              <a:rPr lang="pl-PL" sz="2400" b="1" dirty="0" smtClean="0">
                <a:solidFill>
                  <a:srgbClr val="00B0F0"/>
                </a:solidFill>
              </a:rPr>
              <a:t>oc</a:t>
            </a:r>
            <a:r>
              <a:rPr lang="pl-PL" sz="2400" b="1" dirty="0" smtClean="0">
                <a:solidFill>
                  <a:srgbClr val="92D050"/>
                </a:solidFill>
              </a:rPr>
              <a:t>e</a:t>
            </a:r>
            <a:r>
              <a:rPr lang="pl-PL" sz="2400" b="1" dirty="0" smtClean="0"/>
              <a:t>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pl-PL" sz="2400" b="1" dirty="0" smtClean="0"/>
              <a:t> </a:t>
            </a:r>
            <a:r>
              <a:rPr lang="pl-PL" sz="2400" b="1" dirty="0" smtClean="0">
                <a:solidFill>
                  <a:srgbClr val="7030A0"/>
                </a:solidFill>
              </a:rPr>
              <a:t>szk</a:t>
            </a:r>
            <a:r>
              <a:rPr lang="pl-PL" sz="2400" b="1" dirty="0" smtClean="0">
                <a:solidFill>
                  <a:srgbClr val="FF0000"/>
                </a:solidFill>
              </a:rPr>
              <a:t>ol</a:t>
            </a:r>
            <a:r>
              <a:rPr lang="pl-PL" sz="2400" b="1" dirty="0" smtClean="0">
                <a:solidFill>
                  <a:srgbClr val="FFFF00"/>
                </a:solidFill>
              </a:rPr>
              <a:t>e</a:t>
            </a:r>
            <a:r>
              <a:rPr lang="pl-PL" sz="2400" b="1" dirty="0" smtClean="0"/>
              <a:t>- udział w programie”</a:t>
            </a:r>
            <a:endParaRPr lang="pl-PL" sz="2400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5576" y="2062009"/>
            <a:ext cx="26642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Uczniowie klas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III biorą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udział </a:t>
            </a:r>
            <a:r>
              <a:rPr lang="pl-PL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programie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Owoce w  szkole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Znalezione obrazy dla zapytania owoce obra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548457" cy="2160239"/>
          </a:xfrm>
          <a:prstGeom prst="rect">
            <a:avLst/>
          </a:prstGeom>
          <a:noFill/>
        </p:spPr>
      </p:pic>
      <p:pic>
        <p:nvPicPr>
          <p:cNvPr id="27653" name="Picture 5" descr="Znalezione obrazy dla zapytania owoce obraz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2873896" cy="282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620688"/>
            <a:ext cx="4661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Wyjazdy na basen do Raciborza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592" y="19888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UCZNIOWIE CHĘTNIE UCZESTNICZĄ W WYJAZDACH NA BASEN. WIEDZĄ, ŻE RUCH W ŚRODOWISKU WODNYM</a:t>
            </a:r>
            <a:br>
              <a:rPr lang="pl-PL" dirty="0" smtClean="0"/>
            </a:br>
            <a:r>
              <a:rPr lang="pl-PL" dirty="0" smtClean="0"/>
              <a:t>PRZYNOSI SZEREG KORZYŚCI ZDROWOTNYCH:</a:t>
            </a:r>
            <a:br>
              <a:rPr lang="pl-PL" dirty="0" smtClean="0"/>
            </a:br>
            <a:r>
              <a:rPr lang="pl-PL" dirty="0" smtClean="0"/>
              <a:t>DOTLENIA I UODPARNIA ORGANIZM, ZWIĘKSZA JEGO WYTRZYMAŁOŚĆ, USPRAWNIA KRĄŻENIE, PRACĘ SERCA I PŁUC, KORYGUJE WADY POSTAWY ORAZ</a:t>
            </a:r>
            <a:br>
              <a:rPr lang="pl-PL" dirty="0" smtClean="0"/>
            </a:br>
            <a:r>
              <a:rPr lang="pl-PL" dirty="0" smtClean="0"/>
              <a:t>DAJE WIELE RADOŚCI.</a:t>
            </a:r>
            <a:endParaRPr lang="pl-PL" dirty="0"/>
          </a:p>
        </p:txBody>
      </p:sp>
      <p:pic>
        <p:nvPicPr>
          <p:cNvPr id="2050" name="Picture 2" descr="http://zspzwonowice.pl/portal/thumb_053321b7e90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376264" cy="2088232"/>
          </a:xfrm>
          <a:prstGeom prst="rect">
            <a:avLst/>
          </a:prstGeom>
          <a:noFill/>
        </p:spPr>
      </p:pic>
      <p:pic>
        <p:nvPicPr>
          <p:cNvPr id="2052" name="Picture 4" descr="http://zspzwonowice.pl/portal/thumb_75de0837b8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33056"/>
            <a:ext cx="2448272" cy="1584176"/>
          </a:xfrm>
          <a:prstGeom prst="rect">
            <a:avLst/>
          </a:prstGeom>
          <a:noFill/>
        </p:spPr>
      </p:pic>
      <p:pic>
        <p:nvPicPr>
          <p:cNvPr id="2054" name="Picture 6" descr="http://zspzwonowice.pl/portal/thumb_a9c1b43b0fc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1884040" cy="1503041"/>
          </a:xfrm>
          <a:prstGeom prst="rect">
            <a:avLst/>
          </a:prstGeom>
          <a:noFill/>
        </p:spPr>
      </p:pic>
      <p:pic>
        <p:nvPicPr>
          <p:cNvPr id="2056" name="Picture 8" descr="http://zspzwonowice.pl/portal/thumb_008a69fb5f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37112"/>
            <a:ext cx="2100064" cy="164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0" y="404664"/>
            <a:ext cx="4773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rgbClr val="00B0F0"/>
                </a:solidFill>
              </a:rPr>
              <a:t>ZABAWY  NA  ŚNIEGU</a:t>
            </a:r>
            <a:endParaRPr lang="pl-PL" sz="4000" b="1" dirty="0">
              <a:solidFill>
                <a:srgbClr val="00B0F0"/>
              </a:solidFill>
            </a:endParaRPr>
          </a:p>
        </p:txBody>
      </p:sp>
      <p:pic>
        <p:nvPicPr>
          <p:cNvPr id="30722" name="Picture 2" descr="http://zspzwonowice.pl/portal/thumb_a1f3496703a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232248" cy="1719065"/>
          </a:xfrm>
          <a:prstGeom prst="rect">
            <a:avLst/>
          </a:prstGeom>
          <a:noFill/>
        </p:spPr>
      </p:pic>
      <p:pic>
        <p:nvPicPr>
          <p:cNvPr id="30724" name="Picture 4" descr="http://zspzwonowice.pl/portal/thumb_9fbcbb7e86f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952328" cy="2232248"/>
          </a:xfrm>
          <a:prstGeom prst="rect">
            <a:avLst/>
          </a:prstGeom>
          <a:noFill/>
        </p:spPr>
      </p:pic>
      <p:pic>
        <p:nvPicPr>
          <p:cNvPr id="30726" name="Picture 6" descr="http://zspzwonowice.pl/portal/thumb_e0d9eb529f9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2100064" cy="1575049"/>
          </a:xfrm>
          <a:prstGeom prst="rect">
            <a:avLst/>
          </a:prstGeom>
          <a:noFill/>
        </p:spPr>
      </p:pic>
      <p:pic>
        <p:nvPicPr>
          <p:cNvPr id="30728" name="Picture 8" descr="http://zspzwonowice.pl/portal/thumb_b517449cb87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5064"/>
            <a:ext cx="2448272" cy="1791073"/>
          </a:xfrm>
          <a:prstGeom prst="rect">
            <a:avLst/>
          </a:prstGeom>
          <a:noFill/>
        </p:spPr>
      </p:pic>
      <p:pic>
        <p:nvPicPr>
          <p:cNvPr id="30730" name="Picture 10" descr="http://zspzwonowice.pl/portal/thumb_cfab17c63ea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365104"/>
            <a:ext cx="2244080" cy="1575049"/>
          </a:xfrm>
          <a:prstGeom prst="rect">
            <a:avLst/>
          </a:prstGeom>
          <a:noFill/>
        </p:spPr>
      </p:pic>
      <p:pic>
        <p:nvPicPr>
          <p:cNvPr id="30732" name="Picture 12" descr="Znalezione obrazy dla zapytania ŚNIEG OBRAZ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700808"/>
            <a:ext cx="220543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404664"/>
            <a:ext cx="547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GIMNASTYKA  KOREKCYJNA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593087"/>
            <a:ext cx="110039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Głównym celem gimnastyki korekcyjnej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jest wspomaganie harmonijnego rozwoju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psychofizycznego dziecka poprzez motywowanie go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aktywności ruchowej.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Dbanie o swoją postawę ciała.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F:\DCIM\102_PANA\P102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3995936" cy="2996952"/>
          </a:xfrm>
          <a:prstGeom prst="rect">
            <a:avLst/>
          </a:prstGeom>
          <a:noFill/>
        </p:spPr>
      </p:pic>
      <p:pic>
        <p:nvPicPr>
          <p:cNvPr id="31747" name="Picture 3" descr="F:\DCIM\102_PANA\P102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227851" cy="2420888"/>
          </a:xfrm>
          <a:prstGeom prst="rect">
            <a:avLst/>
          </a:prstGeom>
          <a:noFill/>
        </p:spPr>
      </p:pic>
      <p:pic>
        <p:nvPicPr>
          <p:cNvPr id="31748" name="Picture 4" descr="F:\DCIM\102_PANA\P1020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DCIM\102_PANA\P102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059832" cy="2294874"/>
          </a:xfrm>
          <a:prstGeom prst="rect">
            <a:avLst/>
          </a:prstGeom>
          <a:noFill/>
        </p:spPr>
      </p:pic>
      <p:pic>
        <p:nvPicPr>
          <p:cNvPr id="32771" name="Picture 3" descr="F:\DCIM\102_PANA\P102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203848" cy="2402886"/>
          </a:xfrm>
          <a:prstGeom prst="rect">
            <a:avLst/>
          </a:prstGeom>
          <a:noFill/>
        </p:spPr>
      </p:pic>
      <p:pic>
        <p:nvPicPr>
          <p:cNvPr id="32772" name="Picture 4" descr="F:\DCIM\102_PANA\P102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3059832" cy="2294874"/>
          </a:xfrm>
          <a:prstGeom prst="rect">
            <a:avLst/>
          </a:prstGeom>
          <a:noFill/>
        </p:spPr>
      </p:pic>
      <p:pic>
        <p:nvPicPr>
          <p:cNvPr id="32773" name="Picture 5" descr="F:\DCIM\102_PANA\P1020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96952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TRZYMAJ  FORMĘ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Omówienie harmonogramu zajęć.</a:t>
            </a:r>
          </a:p>
          <a:p>
            <a:r>
              <a:rPr lang="pl-PL" dirty="0" smtClean="0"/>
              <a:t>Omówienie celów zajęć.</a:t>
            </a:r>
          </a:p>
          <a:p>
            <a:r>
              <a:rPr lang="pl-PL" dirty="0" smtClean="0"/>
              <a:t>Zaznajomienie uczniów z planem działań.</a:t>
            </a:r>
          </a:p>
          <a:p>
            <a:r>
              <a:rPr lang="pl-PL" dirty="0" smtClean="0"/>
              <a:t>Zachęcenie do aktywnego udziału w programie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764704"/>
            <a:ext cx="5847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F0"/>
                </a:solidFill>
              </a:rPr>
              <a:t>Wyjazdy na lodowisko do Pszowa</a:t>
            </a:r>
            <a:endParaRPr lang="pl-PL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2708920"/>
            <a:ext cx="72008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Jak cenną rzeczą jest zdrowie nikogo nie trzeba przekonywać.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wiele kwestii w tej sprawie wpływ mamy sami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NASZE ZDROWIE W NASZYCH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RĘKACH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dlatego też w bieżącym roku szkolnym nasza szkoła przystąpiła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VII już edycji Og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lnopolskiego Programu Edukacyjnego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Trzymaj Formę!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rego założeniem jest edukacja w zakresie trwałego kształtowania prozdrowotnych nawyk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wśr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młodzieży szkolnej i ich rodzin poprzez promocję zasad aktywnego stylu życia i zbilansowanej diety, w oparciu o odpowiedzialność indywidualną i wolny wyb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jednostki.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Znalezione obrazy dla zapytania trzymaj formę obra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390028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39952" y="908720"/>
            <a:ext cx="394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VI Turniej Oldboyów o Puchar </a:t>
            </a:r>
            <a:r>
              <a:rPr lang="pl-PL" sz="2400" b="1" dirty="0" smtClean="0">
                <a:solidFill>
                  <a:srgbClr val="FF0000"/>
                </a:solidFill>
              </a:rPr>
              <a:t>    Dyrektora </a:t>
            </a:r>
            <a:r>
              <a:rPr lang="pl-PL" sz="2400" b="1" dirty="0">
                <a:solidFill>
                  <a:srgbClr val="FF0000"/>
                </a:solidFill>
              </a:rPr>
              <a:t>Szkoły</a:t>
            </a:r>
          </a:p>
        </p:txBody>
      </p:sp>
      <p:sp>
        <p:nvSpPr>
          <p:cNvPr id="3" name="Prostokąt 2"/>
          <p:cNvSpPr/>
          <p:nvPr/>
        </p:nvSpPr>
        <p:spPr>
          <a:xfrm>
            <a:off x="755576" y="263691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VI Turniej Oldboyów w Piłce Nożnej o Puchar Dyrektora Szkoły przeszedł</a:t>
            </a:r>
            <a:br>
              <a:rPr lang="pl-PL" dirty="0"/>
            </a:br>
            <a:r>
              <a:rPr lang="pl-PL" dirty="0"/>
              <a:t>do historii. Przy pięknej, słonecznej pogodzie trzy drużyny walczyły </a:t>
            </a:r>
            <a:br>
              <a:rPr lang="pl-PL" dirty="0"/>
            </a:br>
            <a:r>
              <a:rPr lang="pl-PL" dirty="0"/>
              <a:t>o zwycięstwo. Padło wiele pięknych bramek, oglądać można było wspaniałe parady bramkarzy i niekonwencjonalne zagrywki piłkarzy. Turniej wygrali „Parafianie” ze Zwonowic. A oto szczegółowe wyniki meczów: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1. „Parafianie” - „Koledzy Radnego Grzegorza Dudka” 6:4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2. „Parafianie” - „Przyjaciele Franciszka” 3:2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3. „Koledzy Radnego Grzegorza Dudka” - Przyjaciele Franciszka” 4:5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Ks. Proboszcz ufundował puchar dla najskuteczniejszego strzelca turnieju. Został nim Fabian </a:t>
            </a:r>
            <a:r>
              <a:rPr lang="pl-PL" dirty="0" err="1"/>
              <a:t>Tebel</a:t>
            </a:r>
            <a:r>
              <a:rPr lang="pl-PL" dirty="0"/>
              <a:t>, zdobywca 4 bramek.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Dziękujemy wszystkim, którzy pomogli w organizacji turnieju, poświęcili swój własny czas na granie i kibicowanie. Do zobaczenia za rok!!!</a:t>
            </a:r>
          </a:p>
        </p:txBody>
      </p:sp>
      <p:pic>
        <p:nvPicPr>
          <p:cNvPr id="4" name="Obraz 3" descr="Znalezione obrazy dla zapytania piłka nożna obra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962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spzwonowice.pl/portal/thumb_9e517390b69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096344" cy="2448272"/>
          </a:xfrm>
          <a:prstGeom prst="rect">
            <a:avLst/>
          </a:prstGeom>
          <a:noFill/>
        </p:spPr>
      </p:pic>
      <p:pic>
        <p:nvPicPr>
          <p:cNvPr id="19460" name="Picture 4" descr="http://zspzwonowice.pl/portal/thumb_f0ed2d747ae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2592288" cy="1872208"/>
          </a:xfrm>
          <a:prstGeom prst="rect">
            <a:avLst/>
          </a:prstGeom>
          <a:noFill/>
        </p:spPr>
      </p:pic>
      <p:pic>
        <p:nvPicPr>
          <p:cNvPr id="4" name="Obraz 3" descr="http://zspzwonowice.pl/portal/thumb_c0cd4b55356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zspzwonowice.pl/portal/thumb_e0d5e24cfcd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36912"/>
            <a:ext cx="2232248" cy="1728192"/>
          </a:xfrm>
          <a:prstGeom prst="rect">
            <a:avLst/>
          </a:prstGeom>
          <a:noFill/>
        </p:spPr>
      </p:pic>
      <p:pic>
        <p:nvPicPr>
          <p:cNvPr id="19464" name="Picture 8" descr="http://zspzwonowice.pl/portal/thumb_a7b322ee89b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2460104" cy="1935089"/>
          </a:xfrm>
          <a:prstGeom prst="rect">
            <a:avLst/>
          </a:prstGeom>
          <a:noFill/>
        </p:spPr>
      </p:pic>
      <p:pic>
        <p:nvPicPr>
          <p:cNvPr id="19466" name="Picture 10" descr="http://zspzwonowice.pl/portal/thumb_acfc1e4a4af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700808"/>
            <a:ext cx="2088232" cy="165618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707904" y="6021288"/>
            <a:ext cx="188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Turniej Oldboyów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4127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27 września odbyła się wycieczka rowerowa do Rud dla klas V i VI pod opieką następujących nauczycieli: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Pani Wiesławy Durczok, Pani Joanny </a:t>
            </a:r>
            <a:r>
              <a:rPr lang="pl-PL" dirty="0" err="1"/>
              <a:t>Rębiś</a:t>
            </a:r>
            <a:r>
              <a:rPr lang="pl-PL" dirty="0"/>
              <a:t> i Pani Lidii </a:t>
            </a:r>
            <a:r>
              <a:rPr lang="pl-PL" dirty="0" err="1"/>
              <a:t>Kolosko</a:t>
            </a:r>
            <a:r>
              <a:rPr lang="pl-PL" dirty="0"/>
              <a:t>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Celem wycieczki było poznanie mało znanych terenów leśnych związanych </a:t>
            </a:r>
            <a:br>
              <a:rPr lang="pl-PL" dirty="0"/>
            </a:br>
            <a:r>
              <a:rPr lang="pl-PL" dirty="0"/>
              <a:t>z działalnością Cystersów.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Uczniowie zwiedzili Sanktuarium Matki Bożej Pokornej oraz przejechali całą trasę ścieżkami Parku Przypałacowego.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Trasa wycieczki wyniosła ok.25 </a:t>
            </a:r>
            <a:r>
              <a:rPr lang="pl-PL" dirty="0" err="1"/>
              <a:t>km</a:t>
            </a:r>
            <a:r>
              <a:rPr lang="pl-PL" dirty="0"/>
              <a:t>. W ramach wycieczki zadbaliśmy wszyscy o kondycję fizyczną oraz bezpieczeństwo w ruchu drogowym.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339752" y="548680"/>
            <a:ext cx="447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WYCIECZKA ROWEROWA DO RUD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zspzwonowice.pl/portal/thumb_6f072e5d7db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836712"/>
            <a:ext cx="1524000" cy="1143001"/>
          </a:xfrm>
          <a:prstGeom prst="rect">
            <a:avLst/>
          </a:prstGeom>
          <a:noFill/>
        </p:spPr>
      </p:pic>
      <p:pic>
        <p:nvPicPr>
          <p:cNvPr id="21508" name="Picture 4" descr="http://zspzwonowice.pl/portal/thumb_0f6736fe2f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1524000" cy="1143001"/>
          </a:xfrm>
          <a:prstGeom prst="rect">
            <a:avLst/>
          </a:prstGeom>
          <a:noFill/>
        </p:spPr>
      </p:pic>
      <p:pic>
        <p:nvPicPr>
          <p:cNvPr id="21510" name="Picture 6" descr="http://zspzwonowice.pl/portal/thumb_e55d217fa33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068960"/>
            <a:ext cx="1524000" cy="1143001"/>
          </a:xfrm>
          <a:prstGeom prst="rect">
            <a:avLst/>
          </a:prstGeom>
          <a:noFill/>
        </p:spPr>
      </p:pic>
      <p:pic>
        <p:nvPicPr>
          <p:cNvPr id="21512" name="Picture 8" descr="http://zspzwonowice.pl/portal/thumb_cc3db331048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93096"/>
            <a:ext cx="1524000" cy="1143001"/>
          </a:xfrm>
          <a:prstGeom prst="rect">
            <a:avLst/>
          </a:prstGeom>
          <a:noFill/>
        </p:spPr>
      </p:pic>
      <p:pic>
        <p:nvPicPr>
          <p:cNvPr id="21514" name="Picture 10" descr="http://zspzwonowice.pl/portal/thumb_60e5281a6dd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301208"/>
            <a:ext cx="152400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548680"/>
            <a:ext cx="6174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SZTAFETOWE BIEGI PRZEŁAJOWE- etap gminny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28 września 2016roku w Szkole Podstawowej w Lyskach odbyły się Sztafetowe Biegi Przełajowe.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W zawodach brały udział cztery szkoły: SP Pstrążna, SP Lyski, SP Raszczyce i SP Zwonowice.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/>
              <a:t>Drużyna chłopców zdobyła I miejsce.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>Drużyna dziewcząt zdobyła III miejsce</a:t>
            </a:r>
          </a:p>
        </p:txBody>
      </p:sp>
      <p:pic>
        <p:nvPicPr>
          <p:cNvPr id="22530" name="Picture 2" descr="http://zspzwonowice.pl/portal/thumb_01eaf21ea7f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2244080" cy="1575049"/>
          </a:xfrm>
          <a:prstGeom prst="rect">
            <a:avLst/>
          </a:prstGeom>
          <a:noFill/>
        </p:spPr>
      </p:pic>
      <p:pic>
        <p:nvPicPr>
          <p:cNvPr id="22532" name="Picture 4" descr="http://zspzwonowice.pl/portal/thumb_5d5a0e4ee3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259228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spzwonowice.pl/portal/thumb_311caa47fe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4"/>
            <a:ext cx="1524000" cy="1143001"/>
          </a:xfrm>
          <a:prstGeom prst="rect">
            <a:avLst/>
          </a:prstGeom>
          <a:noFill/>
        </p:spPr>
      </p:pic>
      <p:pic>
        <p:nvPicPr>
          <p:cNvPr id="23556" name="Picture 4" descr="http://zspzwonowice.pl/portal/thumb_fc6d96a4be4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1524000" cy="1143001"/>
          </a:xfrm>
          <a:prstGeom prst="rect">
            <a:avLst/>
          </a:prstGeom>
          <a:noFill/>
        </p:spPr>
      </p:pic>
      <p:pic>
        <p:nvPicPr>
          <p:cNvPr id="23558" name="Picture 6" descr="http://zspzwonowice.pl/portal/thumb_30e88f1b868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36912"/>
            <a:ext cx="1524000" cy="1143001"/>
          </a:xfrm>
          <a:prstGeom prst="rect">
            <a:avLst/>
          </a:prstGeom>
          <a:noFill/>
        </p:spPr>
      </p:pic>
      <p:pic>
        <p:nvPicPr>
          <p:cNvPr id="23560" name="Picture 8" descr="http://zspzwonowice.pl/portal/thumb_05c952170b6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25144"/>
            <a:ext cx="1524000" cy="1143001"/>
          </a:xfrm>
          <a:prstGeom prst="rect">
            <a:avLst/>
          </a:prstGeom>
          <a:noFill/>
        </p:spPr>
      </p:pic>
      <p:pic>
        <p:nvPicPr>
          <p:cNvPr id="23562" name="Picture 10" descr="http://zspzwonowice.pl/portal/thumb_a31f85f1909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708920"/>
            <a:ext cx="1524000" cy="114300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907704" y="620688"/>
            <a:ext cx="2870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WYCIECZKA DO LASU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619672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Zajęcia w terenie są doskonałą formą kształtowania </a:t>
            </a:r>
            <a:r>
              <a:rPr lang="pl-PL" dirty="0"/>
              <a:t>cech motorycznych w czasie pokonywania przeszkód terenowych.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228184" y="5589240"/>
            <a:ext cx="229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ATLETYKA TERENOWA</a:t>
            </a: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412776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26 IX 2016 r. uczniowie klas II – VI uczestniczyli w spotkaniu z pielęgniarką szkolną – p. Mariolą Bażan. Podczas zajęć dzieci przypomniały sobie, jak zbudowana jest piramida zdrowego żywienia, co jeść, żeby zdrowo się odżywiać. Dzieci podawały też przykłady niezdrowych produktów i tych, którymi można je zastąpić. Pani pielęgniarka zachęciła dzieci, aby podczas zakupów z rodzicami patrzeć, jaki jest skład danego produktu, aby wystrzegać się cukru i soli. Podała też przykłady zdrowych posiłków: śniadania, obiadu, podwieczorku i kolacji.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620688"/>
            <a:ext cx="502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SPOTKANIE Z PIELĘGNIARKĄ SZKOLNĄ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8" name="Picture 2" descr="http://zspzwonowice.pl/portal/thumb_70434a3372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524000" cy="1143001"/>
          </a:xfrm>
          <a:prstGeom prst="rect">
            <a:avLst/>
          </a:prstGeom>
          <a:noFill/>
        </p:spPr>
      </p:pic>
      <p:pic>
        <p:nvPicPr>
          <p:cNvPr id="24580" name="Picture 4" descr="http://zspzwonowice.pl/portal/thumb_220ac3d0db9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1524000" cy="1143001"/>
          </a:xfrm>
          <a:prstGeom prst="rect">
            <a:avLst/>
          </a:prstGeom>
          <a:noFill/>
        </p:spPr>
      </p:pic>
      <p:pic>
        <p:nvPicPr>
          <p:cNvPr id="24582" name="Picture 6" descr="http://zspzwonowice.pl/portal/thumb_69665b9551d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301208"/>
            <a:ext cx="1524000" cy="1143001"/>
          </a:xfrm>
          <a:prstGeom prst="rect">
            <a:avLst/>
          </a:prstGeom>
          <a:noFill/>
        </p:spPr>
      </p:pic>
      <p:pic>
        <p:nvPicPr>
          <p:cNvPr id="24584" name="Picture 8" descr="http://zspzwonowice.pl/portal/thumb_b3bf2175b2a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157192"/>
            <a:ext cx="152400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461</Words>
  <Application>Microsoft Office PowerPoint</Application>
  <PresentationFormat>Pokaz na ekranie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„TRZYMAJ  FORMĘ”</vt:lpstr>
      <vt:lpstr>TRZYMAJ  FORMĘ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„TRZYMAJ  FORMĘ”</dc:title>
  <dc:creator>admin</dc:creator>
  <cp:lastModifiedBy>JOANNA</cp:lastModifiedBy>
  <cp:revision>35</cp:revision>
  <dcterms:created xsi:type="dcterms:W3CDTF">2017-01-18T18:50:28Z</dcterms:created>
  <dcterms:modified xsi:type="dcterms:W3CDTF">2017-02-05T17:28:54Z</dcterms:modified>
</cp:coreProperties>
</file>